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Sfarsit de suferinti si munci,</a:t>
            </a:r>
            <a:br/>
            <a:r>
              <a:t>Cu lacrimile-n gene,</a:t>
            </a:r>
            <a:br/>
            <a:r>
              <a:t>/: Eram, cand m-ai gasit atunci,</a:t>
            </a:r>
            <a:br/>
            <a:r>
              <a:t>Cazut, Samaritene.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M-ai ridicat milos din drum,</a:t>
            </a:r>
            <a:br/>
            <a:r>
              <a:t>Am plans atunci departe.</a:t>
            </a:r>
            <a:br/>
            <a:r>
              <a:t>/: Tu, insa, iarasi ai venit,</a:t>
            </a:r>
            <a:br/>
            <a:r>
              <a:t>Si m-ai scapat de moarte.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M-ai prins de mana si mi-ai spus</a:t>
            </a:r>
            <a:br/>
            <a:r>
              <a:t>Sa Te urmez pe Tine.</a:t>
            </a:r>
            <a:br/>
            <a:r>
              <a:t>/: Eu Te-am urmat si m-am supus:</a:t>
            </a:r>
            <a:br/>
            <a:r>
              <a:t>Fa orice vrei cu mine!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De-atuncea tuturor am spus</a:t>
            </a:r>
            <a:br/>
            <a:r>
              <a:t>Ca Te urmez pe Tine.</a:t>
            </a:r>
            <a:br/>
            <a:r>
              <a:t>/: Azi sunt pe veci al Tau, Isus:</a:t>
            </a:r>
            <a:br/>
            <a:r>
              <a:t>Fa orice vrei cu mine!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