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Slăvit Izvor al vieţii din care odrăslim,</a:t>
            </a:r>
            <a:br/>
            <a:r>
              <a:t>Cu zorii tinereţii, Isuse, Te slăvim.</a:t>
            </a:r>
            <a:br/>
            <a:r>
              <a:t>Fiinţa şi mişcarea, din Tine ne-o primim,</a:t>
            </a:r>
            <a:br/>
            <a:r>
              <a:t>'Plinindu-ne chemarea, Isuse, Te slăvim.</a:t>
            </a:r>
            <a:br/>
            <a:r>
              <a:t>Te slăvim, Te slăvim, Te slăvim,</a:t>
            </a:r>
            <a:br/>
            <a:r>
              <a:t>Isuse, Te slăvim! (bis)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Slăvit Butuc al vieţii, din care înflorim,</a:t>
            </a:r>
            <a:br/>
            <a:r>
              <a:t>Cu lupta bărbăţiei, Isuse, Te slăvim.</a:t>
            </a:r>
            <a:br/>
            <a:r>
              <a:t>Sub frunzele vestirii, rod dulce pregătim,</a:t>
            </a:r>
            <a:br/>
            <a:r>
              <a:t>Cu harfele iubirii, Isuse, Te slăvim.</a:t>
            </a:r>
            <a:br/>
            <a:r>
              <a:t>Te slăvim, Te slăvim, Te slăvim,</a:t>
            </a:r>
            <a:br/>
            <a:r>
              <a:t>Isuse, Te slăvim! (bis)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Slăvit Cuprins al vieţii, spre care năzuim,</a:t>
            </a:r>
            <a:br/>
            <a:r>
              <a:t>Cu-amurgul bătrâneţii, Isuse, Te slăvim.</a:t>
            </a:r>
            <a:br/>
            <a:r>
              <a:t>Din ramuri desfrunzite, rod sfânt îţi dăruim,</a:t>
            </a:r>
            <a:br/>
            <a:r>
              <a:t>Cu slujbele-mplinite, Isuse, Te slăvim.</a:t>
            </a:r>
            <a:br/>
            <a:r>
              <a:t>Te slăvim, Te slăvim, Te slăvim,</a:t>
            </a:r>
            <a:br/>
            <a:r>
              <a:t>Isuse, Te slăvim! (bis)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