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Slăvit fii, Isuse, căci mari lucruri faci:</a:t>
            </a:r>
            <a:br/>
            <a:r>
              <a:t>La Tine pe oameni cu drag îi atragi.</a:t>
            </a:r>
            <a:br/>
            <a:r>
              <a:t>Prin jertfa-Ţi măreaţă, Tu viaţa ne-ai dat,</a:t>
            </a:r>
            <a:br/>
            <a:r>
              <a:t>Şi cerul Tău, Doamne, ni l-ai descuiat.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Refren:</a:t>
            </a:r>
            <a:br/>
            <a:r>
              <a:t>Îl slăviţi pe Isus! Slava Lui o cântaţi!</a:t>
            </a:r>
            <a:br/>
            <a:r>
              <a:t>ÎI slăviţi pe Isus şi pe veci Lui vă daţi!</a:t>
            </a:r>
            <a:br/>
            <a:r>
              <a:t>La Tatăl veniţi, prin Isus, Fiul Său!</a:t>
            </a:r>
            <a:br/>
            <a:r>
              <a:t>Primiţi mântuirea, primind harul Său!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Ce mare salvare la toţi ni s-a dat</a:t>
            </a:r>
            <a:br/>
            <a:r>
              <a:t>Şi ce mântuire prin sânge vărsat!</a:t>
            </a:r>
            <a:br/>
            <a:r>
              <a:t>Să crezi în jertfirea lui Isus, găseşti,</a:t>
            </a:r>
            <a:br/>
            <a:r>
              <a:t>Iertare şi pace în veci le primeşti.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Refren:</a:t>
            </a:r>
            <a:br/>
            <a:r>
              <a:t>Îl slăviţi pe Isus! Slava Lui o cântaţi!</a:t>
            </a:r>
            <a:br/>
            <a:r>
              <a:t>ÎI slăviţi pe Isus şi pe veci Lui vă daţi!</a:t>
            </a:r>
            <a:br/>
            <a:r>
              <a:t>La Tatăl veniţi, prin Isus, Fiul Său!</a:t>
            </a:r>
            <a:br/>
            <a:r>
              <a:t>Primiţi mântuirea, primind harul Său!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Ce dragoste mare venită de sus</a:t>
            </a:r>
            <a:br/>
            <a:r>
              <a:t>Şi ce fericire să fii cu Isus!</a:t>
            </a:r>
            <a:br/>
            <a:r>
              <a:t>Dar cea mai slăvită din stări ne va fi,</a:t>
            </a:r>
            <a:br/>
            <a:r>
              <a:t>Când sus pe Isus veşnic îl vom sluji.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Refren:</a:t>
            </a:r>
            <a:br/>
            <a:r>
              <a:t>Îl slăviţi pe Isus! Slava Lui o cântaţi!</a:t>
            </a:r>
            <a:br/>
            <a:r>
              <a:t>ÎI slăviţi pe Isus şi pe veci Lui vă daţi!</a:t>
            </a:r>
            <a:br/>
            <a:r>
              <a:t>La Tatăl veniţi, prin Isus, Fiul Său!</a:t>
            </a:r>
            <a:br/>
            <a:r>
              <a:t>Primiţi mântuirea, primind harul Său!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