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Spre miezul nopţii-un glas răsună viu:</a:t>
            </a:r>
            <a:br/>
            <a:r>
              <a:t>„O, iată, vine Mirele!"</a:t>
            </a:r>
            <a:br/>
            <a:r>
              <a:t>Este Isus, bunul Mântuitor,</a:t>
            </a:r>
            <a:br/>
            <a:r>
              <a:t>El, Cel dorit cu-atâta dor.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Mireasa Lui, te pregăteşte,</a:t>
            </a:r>
            <a:br/>
            <a:r>
              <a:t>Ca să-ţi întâmpini scumpul Mire!</a:t>
            </a:r>
            <a:br/>
            <a:r>
              <a:t>Frumoasă sărbătoare-ncepe:</a:t>
            </a:r>
            <a:br/>
            <a:r>
              <a:t>„O, iată, vine Mirele!"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Cei adormiţi vor învia din morţi,</a:t>
            </a:r>
            <a:br/>
            <a:r>
              <a:t>Când va suna arhanghelul;</a:t>
            </a:r>
            <a:br/>
            <a:r>
              <a:t>Şi-atunci, cu toţii în văzduh răpiţi,</a:t>
            </a:r>
            <a:br/>
            <a:r>
              <a:t>Pe Domnul vom întâmpina.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Mireasa Lui, te pregăteşte,</a:t>
            </a:r>
            <a:br/>
            <a:r>
              <a:t>Ca să-ţi întâmpini scumpul Mire!</a:t>
            </a:r>
            <a:br/>
            <a:r>
              <a:t>Frumoasă sărbătoare-ncepe:</a:t>
            </a:r>
            <a:br/>
            <a:r>
              <a:t>„O, iată, vine Mirele!"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ce nădejde glorioasă avem:</a:t>
            </a:r>
            <a:br/>
            <a:r>
              <a:t>Să fim de-a pururi cu Isus!</a:t>
            </a:r>
            <a:br/>
            <a:r>
              <a:t>Ce fericire ni s-a pregătit!</a:t>
            </a:r>
            <a:br/>
            <a:r>
              <a:t>Ridică-ţi fruntea tu, cel trist!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Mireasa Lui, te pregăteşte,</a:t>
            </a:r>
            <a:br/>
            <a:r>
              <a:t>Ca să-ţi întâmpini scumpul Mire!</a:t>
            </a:r>
            <a:br/>
            <a:r>
              <a:t>Frumoasă sărbătoare-ncepe:</a:t>
            </a:r>
            <a:br/>
            <a:r>
              <a:t>„O, iată, vine Mirele!"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