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Spune, frate: ce eşti trist?</a:t>
            </a:r>
            <a:br/>
            <a:r>
              <a:t>Ori nu mergi spre paradis?</a:t>
            </a:r>
            <a:br/>
            <a:r>
              <a:t>/: Căci, spre paradis de mergi,</a:t>
            </a:r>
            <a:br/>
            <a:r>
              <a:t>Nu face să te-ntristezi.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acolo-n paradis,</a:t>
            </a:r>
            <a:br/>
            <a:r>
              <a:t>Nu e nici un suflet trist;</a:t>
            </a:r>
            <a:br/>
            <a:r>
              <a:t>/: Acolo sunt bucurii</a:t>
            </a:r>
            <a:br/>
            <a:r>
              <a:t>Ce durează veşnicii.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 nu sunt dureri,</a:t>
            </a:r>
            <a:br/>
            <a:r>
              <a:t>Nici lacrimi, nici întristări;</a:t>
            </a:r>
            <a:br/>
            <a:r>
              <a:t>/: Acolo este Isus </a:t>
            </a:r>
            <a:br/>
            <a:r>
              <a:t>Şi-s bucurii de nespus.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ce eşti supărat,</a:t>
            </a:r>
            <a:br/>
            <a:r>
              <a:t>Dacă eşti răscumpărat?</a:t>
            </a:r>
            <a:br/>
            <a:r>
              <a:t>/: Pentru ce te întristezi,</a:t>
            </a:r>
            <a:br/>
            <a:r>
              <a:t>Căci şi-aşa tot ce vezi pierzi?!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Căci totul pe-acest pământ</a:t>
            </a:r>
            <a:br/>
            <a:r>
              <a:t>E doar goană după vânt,</a:t>
            </a:r>
            <a:br/>
            <a:r>
              <a:t>/: Căci totul e trecător</a:t>
            </a:r>
            <a:br/>
            <a:r>
              <a:t>Şi bietul om - muritor.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Şi-ntr-o zi şi tu vei fi</a:t>
            </a:r>
            <a:br/>
            <a:r>
              <a:t>Dus de-aici, în veşnicii,</a:t>
            </a:r>
            <a:br/>
            <a:r>
              <a:t>/: Şi toată averea ta,</a:t>
            </a:r>
            <a:br/>
            <a:r>
              <a:t>Spune-mi, cui o vei lăsa?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Doar ce ochiul n-a văzut</a:t>
            </a:r>
            <a:br/>
            <a:r>
              <a:t>Urechea n-a auzit,</a:t>
            </a:r>
            <a:br/>
            <a:r>
              <a:t>/: Astfel sunt lucrurile</a:t>
            </a:r>
            <a:br/>
            <a:r>
              <a:t>De Domnul pregătite,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Aşa este-n paradis,</a:t>
            </a:r>
            <a:br/>
            <a:r>
              <a:t>Întocmai cum este scris,</a:t>
            </a:r>
            <a:br/>
            <a:r>
              <a:t>/: Pentru cei ce-n Domnul cred,</a:t>
            </a:r>
            <a:br/>
            <a:r>
              <a:t>Îl urmează şi-L slujesc.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