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Stăpânește-mă, Isuse,</a:t>
            </a:r>
            <a:br/>
            <a:r>
              <a:t>Numai Tu deplin!</a:t>
            </a:r>
            <a:br/>
            <a:r>
              <a:t>Taie-mi orice legătură,</a:t>
            </a:r>
            <a:br/>
            <a:r>
              <a:t>Orice lanț străin!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Și-n lumina Ta divină,</a:t>
            </a:r>
            <a:br/>
            <a:r>
              <a:t>Liber de păcat,</a:t>
            </a:r>
            <a:br/>
            <a:r>
              <a:t>Să mă-nchin în adevărul</a:t>
            </a:r>
            <a:br/>
            <a:r>
              <a:t>Tău cel minunat.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Liber de orice-i firesc,</a:t>
            </a:r>
            <a:br/>
            <a:r>
              <a:t>Liber de tot ce-i lumesc,</a:t>
            </a:r>
            <a:br/>
            <a:r>
              <a:t>Liber de tot ce-i străin,</a:t>
            </a:r>
            <a:br/>
            <a:r>
              <a:t>Liber să fiu pe deplin.</a:t>
            </a:r>
            <a:br/>
            <a:r>
              <a:t>Liber, dar Ție supus,</a:t>
            </a:r>
            <a:br/>
            <a:r>
              <a:t>Liber în Tine,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Stăpânește-mi Tu voința,</a:t>
            </a:r>
            <a:br/>
            <a:r>
              <a:t>Ca să merg supus,</a:t>
            </a:r>
            <a:br/>
            <a:r>
              <a:t>Pe cărarea vieții drepte</a:t>
            </a:r>
            <a:br/>
            <a:r>
              <a:t>Care duce-n 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în voia Ta curată,</a:t>
            </a:r>
            <a:br/>
            <a:r>
              <a:t>Pururi să trăiesc,</a:t>
            </a:r>
            <a:br/>
            <a:r>
              <a:t>Omorând în mine, zilnic,</a:t>
            </a:r>
            <a:br/>
            <a:r>
              <a:t>Tot ce-i pământesc.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Liber de orice-i firesc,</a:t>
            </a:r>
            <a:br/>
            <a:r>
              <a:t>Liber de tot ce-i lumesc,</a:t>
            </a:r>
            <a:br/>
            <a:r>
              <a:t>Liber de tot ce-i străin,</a:t>
            </a:r>
            <a:br/>
            <a:r>
              <a:t>Liber să fiu pe deplin.</a:t>
            </a:r>
            <a:br/>
            <a:r>
              <a:t>Liber, dar Ție supus,</a:t>
            </a:r>
            <a:br/>
            <a:r>
              <a:t>Liber în Tine,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Stăpânește-mi Tu gândirea</a:t>
            </a:r>
            <a:br/>
            <a:r>
              <a:t>Ca să înțeleg</a:t>
            </a:r>
            <a:br/>
            <a:r>
              <a:t>Adevărul Cărții Sfinte,</a:t>
            </a:r>
            <a:br/>
            <a:r>
              <a:t>Să-l trăiesc întreg.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Și-n înțelepciunea sfântă,</a:t>
            </a:r>
            <a:br/>
            <a:r>
              <a:t>Să slujesc iubind,</a:t>
            </a:r>
            <a:br/>
            <a:r>
              <a:t>Plin de Duhul Sfânt, oriunde</a:t>
            </a:r>
            <a:br/>
            <a:r>
              <a:t>Viața Ta trăind.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Liber de orice-i firesc,</a:t>
            </a:r>
            <a:br/>
            <a:r>
              <a:t>Liber de tot ce-i lumesc,</a:t>
            </a:r>
            <a:br/>
            <a:r>
              <a:t>Liber de tot ce-i străin,</a:t>
            </a:r>
            <a:br/>
            <a:r>
              <a:t>Liber să fiu pe deplin.</a:t>
            </a:r>
            <a:br/>
            <a:r>
              <a:t>Liber, dar Ție supus,</a:t>
            </a:r>
            <a:br/>
            <a:r>
              <a:t>Liber în Tine,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