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Stăruitor, adesea,</a:t>
            </a:r>
            <a:br/>
            <a:r>
              <a:t>Eu rog pe Domnul meu</a:t>
            </a:r>
            <a:br/>
            <a:r>
              <a:t>/: Dă-mi Harul Tău, ajută-mi Tu</a:t>
            </a:r>
            <a:br/>
            <a:r>
              <a:t>Fiinţa să-Ţi predau!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 zorii dimineţii,</a:t>
            </a:r>
            <a:br/>
            <a:r>
              <a:t>Eu rog pe Domnul meu:</a:t>
            </a:r>
            <a:br/>
            <a:r>
              <a:t>/: Întreaga zi, spre slava Ta,</a:t>
            </a:r>
            <a:br/>
            <a:r>
              <a:t>Ajută-mi s-o trăiesc!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Adesea-n timpul zilei,</a:t>
            </a:r>
            <a:br/>
            <a:r>
              <a:t>Eu rog pe Domnul meu:</a:t>
            </a:r>
            <a:br/>
            <a:r>
              <a:t>/: Ajută-mi Tu ca-n ochii Tăi,</a:t>
            </a:r>
            <a:br/>
            <a:r>
              <a:t>Întruna să privesc!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Când noaptea se coboară,</a:t>
            </a:r>
            <a:br/>
            <a:r>
              <a:t>Eu rog pe Domnul meu:</a:t>
            </a:r>
            <a:br/>
            <a:r>
              <a:t>/: Sub paza Ta, să mă păstrezi,</a:t>
            </a:r>
            <a:br/>
            <a:r>
              <a:t>Al Tău mereu să fiu.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