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Sub mâna Ta cea tare să mă smeresc mereu</a:t>
            </a:r>
            <a:br/>
            <a:r>
              <a:t>Ajută-mă prin Duhul, al meu sfânt Dumnezeu.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Cei smeriţi primesc har Dumnezeiesc,</a:t>
            </a:r>
            <a:br/>
            <a:r>
              <a:t>Ei sunt pe pământ solii Celui Sfânt,</a:t>
            </a:r>
            <a:br/>
            <a:r>
              <a:t>Ei pot arăta sfântă voia 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S-ascult Cuvântul Tău sfânt aşa cum mi l-ai dat,</a:t>
            </a:r>
            <a:br/>
            <a:r>
              <a:t>Să pot păşi pe cale smerit cu-adevărat!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Cei smeriţi primesc har Dumnezeiesc,</a:t>
            </a:r>
            <a:br/>
            <a:r>
              <a:t>Ei sunt pe pământ solii Celui Sfânt,</a:t>
            </a:r>
            <a:br/>
            <a:r>
              <a:t>Ei pot arăta sfântă voia 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Voinţa Ta în viaţă mereu să împlinesc,</a:t>
            </a:r>
            <a:br/>
            <a:r>
              <a:t>Smerit să-Ți port lumina în lume cât trăiesc!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Cei smeriţi primesc har Dumnezeiesc,</a:t>
            </a:r>
            <a:br/>
            <a:r>
              <a:t>Ei sunt pe pământ solii Celui Sfânt,</a:t>
            </a:r>
            <a:br/>
            <a:r>
              <a:t>Ei pot arăta sfântă voia 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Un vas al îndurării să mă păstrezi doresc</a:t>
            </a:r>
            <a:br/>
            <a:r>
              <a:t>Ca-n toate,-n orice vreme smerit să Te slăvesc!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Cei smeriţi primesc har Dumnezeiesc,</a:t>
            </a:r>
            <a:br/>
            <a:r>
              <a:t>Ei sunt pe pământ solii Celui Sfânt,</a:t>
            </a:r>
            <a:br/>
            <a:r>
              <a:t>Ei pot arăta sfântă voia 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