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Suferinţă, şcoală sfântă,</a:t>
            </a:r>
            <a:br/>
            <a:r>
              <a:t>Dar al harului de sus,</a:t>
            </a:r>
            <a:br/>
            <a:r>
              <a:t>Numai cei ce trec prin tine</a:t>
            </a:r>
            <a:br/>
            <a:r>
              <a:t>Semăna-vor cu Isus.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El mi-aduce mângâiere,</a:t>
            </a:r>
            <a:br/>
            <a:r>
              <a:t>Când dureri pe cale-mi vin,</a:t>
            </a:r>
            <a:br/>
            <a:r>
              <a:t>Şi privind mereu la cruce</a:t>
            </a:r>
            <a:br/>
            <a:r>
              <a:t>Capăt chipul Lui divin.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Boaba lacrimii, prelinsă</a:t>
            </a:r>
            <a:br/>
            <a:r>
              <a:t>Pe obrazu-ndurerat,</a:t>
            </a:r>
            <a:br/>
            <a:r>
              <a:t>Face sufletul mai vrednic,</a:t>
            </a:r>
            <a:br/>
            <a:r>
              <a:t>Mai frumos şi mai curat.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Suferinţă, taină adâncă</a:t>
            </a:r>
            <a:br/>
            <a:r>
              <a:t>Purtătoare de cununi,</a:t>
            </a:r>
            <a:br/>
            <a:r>
              <a:t>Cei ce te-nţeleg pe lume,</a:t>
            </a:r>
            <a:br/>
            <a:r>
              <a:t>Îi sfinţeşti şi-i faci mai buni.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Îi încununezi cu cerul</a:t>
            </a:r>
            <a:br/>
            <a:r>
              <a:t>Şi le dai puteri de foc.</a:t>
            </a:r>
            <a:br/>
            <a:r>
              <a:t>Toate roadele credinţei</a:t>
            </a:r>
            <a:br/>
            <a:r>
              <a:t>Le aduni tu la un loc.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Suferinţă, cale-ngustă,</a:t>
            </a:r>
            <a:br/>
            <a:r>
              <a:t>Cu ocări şi spini şi cruci,</a:t>
            </a:r>
            <a:br/>
            <a:r>
              <a:t>Câtă binecuvântare</a:t>
            </a:r>
            <a:br/>
            <a:r>
              <a:t>La copiii tăi aduci!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 noian de bucurie,</a:t>
            </a:r>
            <a:br/>
            <a:r>
              <a:t>Ce mărire pregăteşti!</a:t>
            </a:r>
            <a:br/>
            <a:r>
              <a:t>Ce ghirlande de lumină</a:t>
            </a:r>
            <a:br/>
            <a:r>
              <a:t>Pentru ei tu împleteşti!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Suferinţă, suferinţă,</a:t>
            </a:r>
            <a:br/>
            <a:r>
              <a:t>Binecuvântată fii</a:t>
            </a:r>
            <a:br/>
            <a:r>
              <a:t>Pentru harurile toate</a:t>
            </a:r>
            <a:br/>
            <a:r>
              <a:t>Ce-n adâncul tău le ţii!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Dă-mi răbdare şi putere,</a:t>
            </a:r>
            <a:br/>
            <a:r>
              <a:t>Dumnezeul meu preasfânt,</a:t>
            </a:r>
            <a:br/>
            <a:r>
              <a:t>Să port crucea suferinţei</a:t>
            </a:r>
            <a:br/>
            <a:r>
              <a:t>Fără murmur pe pământ!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Suferinţă, suferinţă,</a:t>
            </a:r>
            <a:br/>
            <a:r>
              <a:t>Pe Isus ne-ai arătat:</a:t>
            </a:r>
            <a:br/>
            <a:r>
              <a:t>Crucea grea în umilinţă</a:t>
            </a:r>
            <a:br/>
            <a:r>
              <a:t>La Golgota a purtat.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