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Tatăl a trimis pe Fiul</a:t>
            </a:r>
            <a:br/>
            <a:r>
              <a:t>Pentru-a mântui pe om,</a:t>
            </a:r>
            <a:br/>
            <a:r>
              <a:t>Iară omul pregătit-a</a:t>
            </a:r>
            <a:br/>
            <a:r>
              <a:t>Chiar o cruce pentru El.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O! cât a suferit,</a:t>
            </a:r>
            <a:br/>
            <a:r>
              <a:t>Când pe cruce a murit</a:t>
            </a:r>
            <a:br/>
            <a:r>
              <a:t>Pentru mine, pentru tine!</a:t>
            </a:r>
            <a:br/>
            <a:r>
              <a:t>Iar tu stai şi şovăieşti?!</a:t>
            </a:r>
            <a:br/>
            <a:r>
              <a:t>Să vii la El şi să-L primeşti acum!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El a suferit ocara</a:t>
            </a:r>
            <a:br/>
            <a:r>
              <a:t>Şi osânda noastră grea.</a:t>
            </a:r>
            <a:br/>
            <a:r>
              <a:t>S-a cutremurat pământul</a:t>
            </a:r>
            <a:br/>
            <a:r>
              <a:t>Chinul Lui când l-a văzut.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O! cât a suferit,</a:t>
            </a:r>
            <a:br/>
            <a:r>
              <a:t>Când pe cruce a murit</a:t>
            </a:r>
            <a:br/>
            <a:r>
              <a:t>Pentru mine, pentru tine!</a:t>
            </a:r>
            <a:br/>
            <a:r>
              <a:t>Iar tu stai şi şovăieşti?!</a:t>
            </a:r>
            <a:br/>
            <a:r>
              <a:t>Să vii la El şi să-L primeşti acum!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El e viu şi astăzi şade</a:t>
            </a:r>
            <a:br/>
            <a:r>
              <a:t>Chiar la dreapta Tatălui,</a:t>
            </a:r>
            <a:br/>
            <a:r>
              <a:t>Căci lucrarea mântuirii</a:t>
            </a:r>
            <a:br/>
            <a:r>
              <a:t>Este gata: „S-a sfârşit!"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O! cât a suferit,</a:t>
            </a:r>
            <a:br/>
            <a:r>
              <a:t>Când pe cruce a murit</a:t>
            </a:r>
            <a:br/>
            <a:r>
              <a:t>Pentru mine, pentru tine!</a:t>
            </a:r>
            <a:br/>
            <a:r>
              <a:t>Iar tu stai şi şovăieşti?!</a:t>
            </a:r>
            <a:br/>
            <a:r>
              <a:t>Să vii la El şi să-L primeşti acum!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Vezi tu ce iubire mare</a:t>
            </a:r>
            <a:br/>
            <a:r>
              <a:t>Dumnezeu ţi-a arătat?</a:t>
            </a:r>
            <a:br/>
            <a:r>
              <a:t>Pentru-un ticălos ca tine</a:t>
            </a:r>
            <a:br/>
            <a:r>
              <a:t>Chiar pe Fiul Său L-a dat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O! cât a suferit,</a:t>
            </a:r>
            <a:br/>
            <a:r>
              <a:t>Când pe cruce a murit</a:t>
            </a:r>
            <a:br/>
            <a:r>
              <a:t>Pentru mine, pentru tine!</a:t>
            </a:r>
            <a:br/>
            <a:r>
              <a:t>Iar tu stai şi şovăieşti?!</a:t>
            </a:r>
            <a:br/>
            <a:r>
              <a:t>Să vii la El şi să-L primeşti acum!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