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binecuvântăm, din zorii dimineţii;</a:t>
            </a:r>
            <a:br/>
            <a:r>
              <a:t>Al Tău braţ zi şi noapte scut de fier ne-a fost.</a:t>
            </a:r>
            <a:br/>
            <a:r>
              <a:t>Zi de zi Ţi-nnoieşti către noi îndurarea,</a:t>
            </a:r>
            <a:br/>
            <a:r>
              <a:t>Marea Ta iubire nu oboseşte niciodat'.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 fă parte, şi azi, de harul Tău, o, Doamne!</a:t>
            </a:r>
            <a:br/>
            <a:r>
              <a:t>Hrăneşte-ne, şi azi, cu pâinea cea din cer!</a:t>
            </a:r>
            <a:br/>
            <a:r>
              <a:t>În al Tău ajutor e a noastră nădejde.</a:t>
            </a:r>
            <a:br/>
            <a:r>
              <a:t>Umbra Ta să fie peste braţul nostru drept!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Duhul Sfânt ne-nvaţă şi ne îndrumează!</a:t>
            </a:r>
            <a:br/>
            <a:r>
              <a:t>Cuvântul Tău lucreze-n inimi şi în gând!</a:t>
            </a:r>
            <a:br/>
            <a:r>
              <a:t>Întăriţi, luminaţi, prin Cuvânt şi prin Duhul,</a:t>
            </a:r>
            <a:br/>
            <a:r>
              <a:t>Fă să fim şi astăzi mai mult decât biruitori!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Străini şi călători pe-acest pământ noi suntem,</a:t>
            </a:r>
            <a:br/>
            <a:r>
              <a:t>Şi cât de mult dorim căminul cel de sus!</a:t>
            </a:r>
            <a:br/>
            <a:r>
              <a:t>Ceas de ceas s-aşteptăm pe Isus, Domnul nostru,</a:t>
            </a:r>
            <a:br/>
            <a:r>
              <a:t>Să ne ia acasă în cerul sfânt şi luminos!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