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gândeşte ce durere grea,</a:t>
            </a:r>
            <a:br/>
            <a:r>
              <a:t>Ce chin Îl copleşea!</a:t>
            </a:r>
            <a:br/>
            <a:r>
              <a:t>Ce povară mare de păcat</a:t>
            </a:r>
            <a:br/>
            <a:r>
              <a:t>Pe umeri a purtat!</a:t>
            </a:r>
            <a:br/>
            <a:r>
              <a:t>O, ce osândă a primit!</a:t>
            </a:r>
            <a:br/>
            <a:r>
              <a:t>A fost chiar răstignit.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tine Domnu-a suferit:</a:t>
            </a:r>
            <a:br/>
            <a:r>
              <a:t>Ce mult El te-a iubit!</a:t>
            </a:r>
            <a:br/>
            <a:r>
              <a:t>Vina ta cea mare a purtat</a:t>
            </a:r>
            <a:br/>
            <a:r>
              <a:t>Ca tu să fii scăpat.</a:t>
            </a:r>
            <a:br/>
            <a:r>
              <a:t>O, crede-acum în al Lui har</a:t>
            </a:r>
            <a:br/>
            <a:r>
              <a:t>Şi fii iertat în dar!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Glasul Lui şi azi cheamă duios</a:t>
            </a:r>
            <a:br/>
            <a:r>
              <a:t>Pe orice păcătos.</a:t>
            </a:r>
            <a:br/>
            <a:r>
              <a:t>Părăseşte drumul tău cel rău,</a:t>
            </a:r>
            <a:br/>
            <a:r>
              <a:t>Şi mergi pe un drum nou!</a:t>
            </a:r>
            <a:br/>
            <a:r>
              <a:t>Pe Domnul ia-L Mântuitor,</a:t>
            </a:r>
            <a:br/>
            <a:r>
              <a:t>Pe El ia-L ca Păstor!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