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prind fiori, te simți murdar...</a:t>
            </a:r>
            <a:br/>
            <a:r>
              <a:t>Te-a prins păcatul la răscruce?</a:t>
            </a:r>
            <a:br/>
            <a:r>
              <a:t>/: Și tu nu știi, copil fugar</a:t>
            </a:r>
            <a:br/>
            <a:r>
              <a:t>C-am fost lovit cu-atât amar</a:t>
            </a:r>
            <a:br/>
            <a:r>
              <a:t>Și-am stat în locul tău pe cruce? :/</a:t>
            </a:r>
            <a:br/>
            <a:r>
              <a:t>Și-am stat în locul tău pe cruce!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uiți la cer, te-ntorci zdrobit.</a:t>
            </a:r>
            <a:br/>
            <a:r>
              <a:t>Nu-i nimenea să te-nțeleagă...</a:t>
            </a:r>
            <a:br/>
            <a:r>
              <a:t>/: Și tu nu știi, n-ai auzit</a:t>
            </a:r>
            <a:br/>
            <a:r>
              <a:t>Că pentru tot ce-ai săvârșit</a:t>
            </a:r>
            <a:br/>
            <a:r>
              <a:t>Eu am primit pedeapsa-ntreagă? :/</a:t>
            </a:r>
            <a:br/>
            <a:r>
              <a:t>Eu am primit pedeapsa-ntreagă!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cât ai vrea să fii curat</a:t>
            </a:r>
            <a:br/>
            <a:r>
              <a:t>Și să începi o viață nouă!</a:t>
            </a:r>
            <a:br/>
            <a:r>
              <a:t>/: Și tu nu știi, tu n-ai aflat</a:t>
            </a:r>
            <a:br/>
            <a:r>
              <a:t>Că pentru tine Mi-am lăsat</a:t>
            </a:r>
            <a:br/>
            <a:r>
              <a:t>Străpunse mâinile-amândouă? :/</a:t>
            </a:r>
            <a:br/>
            <a:r>
              <a:t>Străpunse mâinile-amândouă!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Ți-a spus un duh neînțelept</a:t>
            </a:r>
            <a:br/>
            <a:r>
              <a:t>Că nu mai poți găsi iubire.</a:t>
            </a:r>
            <a:br/>
            <a:r>
              <a:t>/: Și tu nu știi că tot ce-aștept</a:t>
            </a:r>
            <a:br/>
            <a:r>
              <a:t>E doar să vii să-Mi cazi la piept</a:t>
            </a:r>
            <a:br/>
            <a:r>
              <a:t>Cu un cuvânt de mulțumire? :/</a:t>
            </a:r>
            <a:br/>
            <a:r>
              <a:t>Cu un cuvânt de mulțumire!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fericiți sunt frații Mei</a:t>
            </a:r>
            <a:br/>
            <a:r>
              <a:t>Toți cei iertați de fapte rele!</a:t>
            </a:r>
            <a:br/>
            <a:r>
              <a:t>/: Și tu nu știi, și tu nu vrei</a:t>
            </a:r>
            <a:br/>
            <a:r>
              <a:t>Să-ntinzi doar mâna și să iei</a:t>
            </a:r>
            <a:br/>
            <a:r>
              <a:t>Ofranda îndurării Mele? :/</a:t>
            </a:r>
            <a:br/>
            <a:r>
              <a:t>Ofranda îndurării Mele!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vino dar! Te chem să vii</a:t>
            </a:r>
            <a:br/>
            <a:r>
              <a:t>Să-ți iei din mâna Mea cununa.</a:t>
            </a:r>
            <a:br/>
            <a:r>
              <a:t>/: Și-atunci vei ști ce azi nu știi:</a:t>
            </a:r>
            <a:br/>
            <a:r>
              <a:t>C-ai fost al Meu din veșnicii</a:t>
            </a:r>
            <a:br/>
            <a:r>
              <a:t>Și ești al Meu pe totdeauna! :/</a:t>
            </a:r>
            <a:br/>
            <a:r>
              <a:t>Și ești al Meu pe totdeauna!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