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Te-aşteptăm Isuse, Te-aşteptăm să vii,</a:t>
            </a:r>
            <a:br/>
            <a:r>
              <a:t>Drumurile lumii sunt tot mai pustii. (bis)</a:t>
            </a:r>
            <a:br/>
            <a:r>
              <a:t>Dorurile noastre sunt tot mai cu jar;</a:t>
            </a:r>
            <a:br/>
            <a:r>
              <a:t>Vremii aşteptării pune-i Tu hotar.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Te-aşteptăm Isuse, timpu-i pe-nserat,</a:t>
            </a:r>
            <a:br/>
            <a:r>
              <a:t>Candela iubirii arde ne-ncetat! (bis)</a:t>
            </a:r>
            <a:br/>
            <a:r>
              <a:t>Tu, Tăria noastră, toarnă har în noi,</a:t>
            </a:r>
            <a:br/>
            <a:r>
              <a:t>Ca să nu ne-ntoarcă ochii înapoi!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Te-aşteptăm Isuse, Mire Preaiubit,</a:t>
            </a:r>
            <a:br/>
            <a:r>
              <a:t>Focul aşteptării fă-ni-l mai sfinţit! (bis)</a:t>
            </a:r>
            <a:br/>
            <a:r>
              <a:t>Dragostea ni-i trează, şi cu-adânc suspin,</a:t>
            </a:r>
            <a:br/>
            <a:r>
              <a:t>Mai cu dor Te cheamă: „Vino, Mire, vin'!”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