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Te-aşteptăm cu dor, Isuse,</a:t>
            </a:r>
            <a:br/>
            <a:r>
              <a:t>Ca din ceruri Tu să vii,</a:t>
            </a:r>
            <a:br/>
            <a:r>
              <a:t>Să ne iei acas' la Tine</a:t>
            </a:r>
            <a:br/>
            <a:r>
              <a:t>Şi din lume să ne smulgi.</a:t>
            </a:r>
            <a:br/>
            <a:r>
              <a:t>O! Luceafăr strălucit,</a:t>
            </a:r>
            <a:br/>
            <a:r>
              <a:t>Vino! Vino! Vin' curând!</a:t>
            </a:r>
            <a:br/>
            <a:r>
              <a:t>Ochii noştri în sus cată,</a:t>
            </a:r>
            <a:br/>
            <a:r>
              <a:t>Plini de dor şi aşteptând.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Ce mult dorim cu toţii</a:t>
            </a:r>
            <a:br/>
            <a:r>
              <a:t>În văzduh să Te-ntâlnim,</a:t>
            </a:r>
            <a:br/>
            <a:r>
              <a:t>Să-Ţi vedem slăvită Faţă,</a:t>
            </a:r>
            <a:br/>
            <a:r>
              <a:t>Faţa ce mult o dorim!</a:t>
            </a:r>
            <a:br/>
            <a:r>
              <a:t>Cu iubirea Ta ades'</a:t>
            </a:r>
            <a:br/>
            <a:r>
              <a:t>Ne-ai îmbărbătat aici,</a:t>
            </a:r>
            <a:br/>
            <a:r>
              <a:t>Şi cu glasul Tău cel dulce</a:t>
            </a:r>
            <a:br/>
            <a:r>
              <a:t>Tu pe nume ne-ai</a:t>
            </a:r>
            <a:br/>
            <a:r>
              <a:t>chemat.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Dac-aici gândul la Tine</a:t>
            </a:r>
            <a:br/>
            <a:r>
              <a:t>Ne învioreaz-atât,</a:t>
            </a:r>
            <a:br/>
            <a:r>
              <a:t>Ce va fi când, lângă Tine,</a:t>
            </a:r>
            <a:br/>
            <a:r>
              <a:t>Ne vom odihni cântând!</a:t>
            </a:r>
            <a:br/>
            <a:r>
              <a:t>Dacă ceru-aici gustam</a:t>
            </a:r>
            <a:br/>
            <a:r>
              <a:t>Şi-n durere îţi cântăm,</a:t>
            </a:r>
            <a:br/>
            <a:r>
              <a:t>Ce va fi când, sus în slavă,</a:t>
            </a:r>
            <a:br/>
            <a:r>
              <a:t>Te vom preamări în cor!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Nici o pată înăuntru,</a:t>
            </a:r>
            <a:br/>
            <a:r>
              <a:t>Împrejur nici un vrăjmaş,</a:t>
            </a:r>
            <a:br/>
            <a:r>
              <a:t>Nici o cursă, nici ispită,</a:t>
            </a:r>
            <a:br/>
            <a:r>
              <a:t>Nici durere, nici suspin,</a:t>
            </a:r>
            <a:br/>
            <a:r>
              <a:t>Nici o vină, nici păcat,</a:t>
            </a:r>
            <a:br/>
            <a:r>
              <a:t>Nici Satan înfricoşat,</a:t>
            </a:r>
            <a:br/>
            <a:r>
              <a:t>Nici un spin ca să rănească,</a:t>
            </a:r>
            <a:br/>
            <a:r>
              <a:t>Nici o trudă, nici un chin.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Ce frumos va fi acolo</a:t>
            </a:r>
            <a:br/>
            <a:r>
              <a:t>Să vezi Faţa lui Isus</a:t>
            </a:r>
            <a:br/>
            <a:r>
              <a:t>S-auzi glasul Lui cel dulce,</a:t>
            </a:r>
            <a:br/>
            <a:r>
              <a:t>Să cânţi harul Lui nespus!</a:t>
            </a:r>
            <a:br/>
            <a:r>
              <a:t>O! Luceafăr strălucit,</a:t>
            </a:r>
            <a:br/>
            <a:r>
              <a:t>Vino! Vino! Vin' curând!</a:t>
            </a:r>
            <a:br/>
            <a:r>
              <a:t>Ochii noştri în sus cată,</a:t>
            </a:r>
            <a:br/>
            <a:r>
              <a:t>Plini de dor şi aşteptând.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