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Te-adorăm în fericire,</a:t>
            </a:r>
            <a:br/>
            <a:r>
              <a:t>Domn al gloriei cereşti,</a:t>
            </a:r>
            <a:br/>
            <a:r>
              <a:t>Ce cu raza-Ţi de iubire,</a:t>
            </a:r>
            <a:br/>
            <a:r>
              <a:t>Inimile ne-ncălzeşti.</a:t>
            </a:r>
            <a:br/>
            <a:r>
              <a:t>O, alungă nori şi ceaţă,</a:t>
            </a:r>
            <a:br/>
            <a:r>
              <a:t>De-ntuneric şi păcat,</a:t>
            </a:r>
            <a:br/>
            <a:r>
              <a:t>Şi ne luminează viaţa,</a:t>
            </a:r>
            <a:br/>
            <a:r>
              <a:t>Cu al Tău Duh Sfânt curat!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Orice lucru mic sau mare</a:t>
            </a:r>
            <a:br/>
            <a:r>
              <a:t>Ce prin Tine s-a creat,</a:t>
            </a:r>
            <a:br/>
            <a:r>
              <a:t>Stele, îngeri cântă-n juru-Ţi,</a:t>
            </a:r>
            <a:br/>
            <a:r>
              <a:t>Slavă Ţie ne'ncetat.</a:t>
            </a:r>
            <a:br/>
            <a:r>
              <a:t>Munţi şi mare, deal şi vale,</a:t>
            </a:r>
            <a:br/>
            <a:r>
              <a:t>Floarea în splendoarea sa,</a:t>
            </a:r>
            <a:br/>
            <a:r>
              <a:t>Toate lucrurile Tale</a:t>
            </a:r>
            <a:br/>
            <a:r>
              <a:t>Ne vestesc iubirea Ta.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Dătător de fericire,</a:t>
            </a:r>
            <a:br/>
            <a:r>
              <a:t>Eşti Tu, Doamne, tuturor;</a:t>
            </a:r>
            <a:br/>
            <a:r>
              <a:t>Râu de viaţă şi iubire,</a:t>
            </a:r>
            <a:br/>
            <a:r>
              <a:t>Curge din al Tău izvor.</a:t>
            </a:r>
            <a:br/>
            <a:r>
              <a:t>Tu eşti Tatăl, Hristos, frate,</a:t>
            </a:r>
            <a:br/>
            <a:r>
              <a:t>Toţi în Tine ne iubim;</a:t>
            </a:r>
            <a:br/>
            <a:r>
              <a:t>A ierta, ne-nvaţă, Doamne,</a:t>
            </a:r>
            <a:br/>
            <a:r>
              <a:t>Şi ca fraţi noi să trăim!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