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Te-nalț, Doamne, pururi, căci m-ai ridicat,</a:t>
            </a:r>
            <a:br/>
            <a:r>
              <a:t>Pe vrăjmași să râdă Tu nu i-ai lăsat.</a:t>
            </a:r>
            <a:br/>
            <a:r>
              <a:t>Am strigat spre Tine, Doamne-ndurător,</a:t>
            </a:r>
            <a:br/>
            <a:r>
              <a:t>Tu m-ai scos din groapă, n-ai lăsat să mor.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Sufletul, meu, Doamne, din mormânt l-ai scos,</a:t>
            </a:r>
            <a:br/>
            <a:r>
              <a:t>M-ai adus la viață, dintre morți de jos.</a:t>
            </a:r>
            <a:br/>
            <a:r>
              <a:t>Domnului cântați-I voi, cei preaiubiți,</a:t>
            </a:r>
            <a:br/>
            <a:r>
              <a:t>Și slăvitu-I Nume pururea măriți.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Căci o clipă ține doar mânia Sa;</a:t>
            </a:r>
            <a:br/>
            <a:r>
              <a:t>Îndurarea-I însă, toată viața mea.</a:t>
            </a:r>
            <a:br/>
            <a:r>
              <a:t>Seara vine plânsul chinului amar,</a:t>
            </a:r>
            <a:br/>
            <a:r>
              <a:t>Dimineața vine veselia iar.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eram în bine, îmi ziceam așa:</a:t>
            </a:r>
            <a:br/>
            <a:r>
              <a:t>“Niciodată-n viață nu m-oi clătina!”</a:t>
            </a:r>
            <a:br/>
            <a:r>
              <a:t>Căci pe-un munte tare Tu m-ai așezat…</a:t>
            </a:r>
            <a:br/>
            <a:r>
              <a:t>Dar Ți-ai ascuns Fața și m-am tulburat.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Doamne, către Tine m-am rugat, zicând:</a:t>
            </a:r>
            <a:br/>
            <a:r>
              <a:t>“Ce câștigi, Tu, oare, de-aș muri curând?</a:t>
            </a:r>
            <a:br/>
            <a:r>
              <a:t>Poate să Te laude țărâna de jos?</a:t>
            </a:r>
            <a:br/>
            <a:r>
              <a:t>Poate ea să spună cât ești credincios?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Doamne, -ascultă! Doamne, fii îndurător,</a:t>
            </a:r>
            <a:br/>
            <a:r>
              <a:t>Și-mi ajută, Doamne, că-s făr-ajutor!”</a:t>
            </a:r>
            <a:br/>
            <a:r>
              <a:t>Și în veselie plânsul mi-ai schimbat,</a:t>
            </a:r>
            <a:br/>
            <a:r>
              <a:t>Dezlegându-mi jalea, Tu m-ai bucurat.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