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Temelia vieții mele</a:t>
            </a:r>
            <a:br/>
            <a:r>
              <a:t>Tu ești, scump Isus.</a:t>
            </a:r>
            <a:br/>
            <a:r>
              <a:t>Toată-ncrederea în Tine</a:t>
            </a:r>
            <a:br/>
            <a:r>
              <a:t>Pentru veci mi-am pus.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Scump Isus, scump Isus</a:t>
            </a:r>
            <a:br/>
            <a:r>
              <a:t>Tu mi-ești tot și-aici, și sus,</a:t>
            </a:r>
            <a:br/>
            <a:r>
              <a:t>Viața mea, viața mea</a:t>
            </a:r>
            <a:br/>
            <a:r>
              <a:t>Toată, toată este-a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Scump Isus, scump Isus</a:t>
            </a:r>
            <a:br/>
            <a:r>
              <a:t>Tu mi-ești tot și-aici, și sus,</a:t>
            </a:r>
            <a:br/>
            <a:r>
              <a:t>Viața mea, viața mea</a:t>
            </a:r>
            <a:br/>
            <a:r>
              <a:t>Toată, toată este-a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mi-ești bucuria dulce</a:t>
            </a:r>
            <a:br/>
            <a:r>
              <a:t>Chiar când sunt lovit,</a:t>
            </a:r>
            <a:br/>
            <a:r>
              <a:t>Și-ntărire-n lupta sfântă,</a:t>
            </a:r>
            <a:br/>
            <a:r>
              <a:t>Să nu fiu zdrobit.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Scump Isus, scump Isus</a:t>
            </a:r>
            <a:br/>
            <a:r>
              <a:t>Tu mi-ești tot și-aici, și sus,</a:t>
            </a:r>
            <a:br/>
            <a:r>
              <a:t>Viața mea, viața mea</a:t>
            </a:r>
            <a:br/>
            <a:r>
              <a:t>Toată, toată este-a 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mi-ești pace și lumină</a:t>
            </a:r>
            <a:br/>
            <a:r>
              <a:t>Și-adăpost deplin</a:t>
            </a:r>
            <a:br/>
            <a:r>
              <a:t>Orișiunde-n lumea urii</a:t>
            </a:r>
            <a:br/>
            <a:r>
              <a:t>Pe-unde trec străin.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Scump Isus, scump Isus</a:t>
            </a:r>
            <a:br/>
            <a:r>
              <a:t>Tu mi-ești tot și-aici, și sus,</a:t>
            </a:r>
            <a:br/>
            <a:r>
              <a:t>Viața mea, viața mea</a:t>
            </a:r>
            <a:br/>
            <a:r>
              <a:t>Toată, toată este-a Ta!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mi-ești hrană și putere,</a:t>
            </a:r>
            <a:br/>
            <a:r>
              <a:t>Tu mi-ești harul tot;</a:t>
            </a:r>
            <a:br/>
            <a:r>
              <a:t>Fără Tine nici o clipă</a:t>
            </a:r>
            <a:br/>
            <a:r>
              <a:t>Să trăiesc nu pot.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Scump Isus, scump Isus</a:t>
            </a:r>
            <a:br/>
            <a:r>
              <a:t>Tu mi-ești tot și-aici, și sus,</a:t>
            </a:r>
            <a:br/>
            <a:r>
              <a:t>Viața mea, viața mea</a:t>
            </a:r>
            <a:br/>
            <a:r>
              <a:t>Toată, toată este-a Ta!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Focul dragostei curate</a:t>
            </a:r>
            <a:br/>
            <a:r>
              <a:t>Zilnic să mi-l crești,</a:t>
            </a:r>
            <a:br/>
            <a:r>
              <a:t>Și prin el în Tine veșnic</a:t>
            </a:r>
            <a:br/>
            <a:r>
              <a:t>Viața să-mi topești.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