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Tineri, ascultaţi de Domnul!</a:t>
            </a:r>
            <a:br/>
            <a:r>
              <a:t>Nu trăiţi fără folos!</a:t>
            </a:r>
            <a:br/>
            <a:r>
              <a:t>Să daţi inimile voastre</a:t>
            </a:r>
            <a:br/>
            <a:r>
              <a:t>Pe altarul lui Hristos!</a:t>
            </a:r>
            <a:br/>
            <a:r>
              <a:t>Nu iubiţi numai cu vorba,</a:t>
            </a:r>
            <a:br/>
            <a:r>
              <a:t>Ci cu fapta să iubiţi!</a:t>
            </a:r>
            <a:br/>
            <a:r>
              <a:t>Timpul şi puterea voastră</a:t>
            </a:r>
            <a:br/>
            <a:r>
              <a:t>Domnului să le jertfiţi!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 voi iubiţi pe Domnul,</a:t>
            </a:r>
            <a:br/>
            <a:r>
              <a:t>Asta să I-o dovediţi!</a:t>
            </a:r>
            <a:br/>
            <a:r>
              <a:t>Începând o viaţă nouă,</a:t>
            </a:r>
            <a:br/>
            <a:r>
              <a:t>Pentru slava Lui trăiţi!</a:t>
            </a:r>
            <a:br/>
            <a:r>
              <a:t>Căci, trăind cu vrednicie,</a:t>
            </a:r>
            <a:br/>
            <a:r>
              <a:t>Inimi plânse mângâiaţi</a:t>
            </a:r>
            <a:br/>
            <a:r>
              <a:t>Şi schimbaţi în bucurie</a:t>
            </a:r>
            <a:br/>
            <a:r>
              <a:t>Soarta multor întristaţi.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Iar, ca drept recunoştinţă,</a:t>
            </a:r>
            <a:br/>
            <a:r>
              <a:t>Roadă multă I-aduceţi!</a:t>
            </a:r>
            <a:br/>
            <a:r>
              <a:t>Umiliţi şi prin credinţă</a:t>
            </a:r>
            <a:br/>
            <a:r>
              <a:t>Glasul Lui voioşi urmaţi!</a:t>
            </a:r>
            <a:br/>
            <a:r>
              <a:t>Pentru-al Său Nume de cinste,</a:t>
            </a:r>
            <a:br/>
            <a:r>
              <a:t>Nicidecum 'napoi nu daţi!</a:t>
            </a:r>
            <a:br/>
            <a:r>
              <a:t>Cu Isus, tot înainte!</a:t>
            </a:r>
            <a:br/>
            <a:r>
              <a:t>Într-un cuget, toţi să staţi!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