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Tineri dragi, aleşi de Domnul</a:t>
            </a:r>
            <a:br/>
            <a:r>
              <a:t>Să-I slujiţi mergând în sus!</a:t>
            </a:r>
            <a:br/>
            <a:r>
              <a:t>Lepădaţi ce vă dă lumea</a:t>
            </a:r>
            <a:br/>
            <a:r>
              <a:t>Şi luaţi ce dă Isus!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Să alegeţi calea crucii,</a:t>
            </a:r>
            <a:br/>
            <a:r>
              <a:t>Urmând Domnului Hristos,</a:t>
            </a:r>
            <a:br/>
            <a:r>
              <a:t>Fiecare după Domnul</a:t>
            </a:r>
            <a:br/>
            <a:r>
              <a:t>Ducând crucea bucuros.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Dacă-or să vă înţepe spinii,</a:t>
            </a:r>
            <a:br/>
            <a:r>
              <a:t>Fericiţi priviţi în sus;</a:t>
            </a:r>
            <a:br/>
            <a:r>
              <a:t>Pilda voastră va fi-ndemnul</a:t>
            </a:r>
            <a:br/>
            <a:r>
              <a:t>Pentru mulţi către Isus.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Cel ce va cădea sub cruce,</a:t>
            </a:r>
            <a:br/>
            <a:r>
              <a:t>Se ridică bucuros;</a:t>
            </a:r>
            <a:br/>
            <a:r>
              <a:t>Ridicarea Lui e-ndemnul</a:t>
            </a:r>
            <a:br/>
            <a:r>
              <a:t>Pentru alţii spre Hristos.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Fericiţi, mărturisiţi-L,</a:t>
            </a:r>
            <a:br/>
            <a:r>
              <a:t>Până veţi ajunge sus!</a:t>
            </a:r>
            <a:br/>
            <a:r>
              <a:t>Slujba voastră-ncununată</a:t>
            </a:r>
            <a:br/>
            <a:r>
              <a:t>Va fi-n slavă de Isus.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Tineri dragi, aleşi de Domnul,</a:t>
            </a:r>
            <a:br/>
            <a:r>
              <a:t>Să-L vestiţi în lume jos!</a:t>
            </a:r>
            <a:br/>
            <a:r>
              <a:t>Lepădaţi ce vă dă lumea</a:t>
            </a:r>
            <a:br/>
            <a:r>
              <a:t>Şi iubiţi ce dă Hristos!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