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Trăim vremi de har ca Ilie</a:t>
            </a:r>
            <a:br/>
            <a:r>
              <a:t>Cuvântul divin proclamând.</a:t>
            </a:r>
            <a:br/>
            <a:r>
              <a:t>Trăim iar în vremea lui Moise, profetul</a:t>
            </a:r>
            <a:br/>
            <a:r>
              <a:t>Neprihănire primind.</a:t>
            </a:r>
            <a:br/>
            <a:r>
              <a:t>Deşi zi de zi încercări vin,</a:t>
            </a:r>
            <a:br/>
            <a:r>
              <a:t>E foame, 'ntuneric, război.</a:t>
            </a:r>
            <a:br/>
            <a:r>
              <a:t>Rămânem un glas care strigă-n pustie:</a:t>
            </a:r>
            <a:br/>
            <a:r>
              <a:t>Pregătiţi calea Domnului 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vine iar peste nori păşind,</a:t>
            </a:r>
            <a:br/>
            <a:r>
              <a:t>Trâmbiţe vestesc un soare strălucit!</a:t>
            </a:r>
            <a:br/>
            <a:r>
              <a:t>Să-L slăvim, e-al îndurării an,</a:t>
            </a:r>
            <a:br/>
            <a:r>
              <a:t>Din Sion El ne-a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Sunt zilele lui Ezechiel</a:t>
            </a:r>
            <a:br/>
            <a:r>
              <a:t>Când oasele prind viaţă iar,</a:t>
            </a:r>
            <a:br/>
            <a:r>
              <a:t>Sunt zilele-n care ca David, psalmistul</a:t>
            </a:r>
            <a:br/>
            <a:r>
              <a:t>Un templu de laudă zidim.</a:t>
            </a:r>
            <a:br/>
            <a:r>
              <a:t>Sunt zilele de seceriş sfânt,</a:t>
            </a:r>
            <a:br/>
            <a:r>
              <a:t>Sunt holdele coapte pe câmp.</a:t>
            </a:r>
            <a:br/>
            <a:r>
              <a:t>Suntem lucrătorii din via Ta, Doamne,</a:t>
            </a:r>
            <a:br/>
            <a:r>
              <a:t>Cuvântul divin proclamând.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