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Tu, ce zaci în patimi grele</a:t>
            </a:r>
            <a:br/>
            <a:r>
              <a:t>Şi-n păcate mari,</a:t>
            </a:r>
            <a:br/>
            <a:r>
              <a:t>Numai prin credinţa-n Domnul</a:t>
            </a:r>
            <a:br/>
            <a:r>
              <a:t>Poţi fi ridicat.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 veselă nădejde</a:t>
            </a:r>
            <a:br/>
            <a:r>
              <a:t>Azi izbăvit tu poţi fi,</a:t>
            </a:r>
            <a:br/>
            <a:r>
              <a:t>Căci Isus e-atotputernic</a:t>
            </a:r>
            <a:br/>
            <a:r>
              <a:t>Şi poate să te vindece!</a:t>
            </a:r>
            <a:br/>
            <a:r>
              <a:t>Ai, dar, încredere în Domnul!</a:t>
            </a:r>
            <a:br/>
            <a:r>
              <a:t>Sus inima şi vin’ la El!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 veselă nădejde</a:t>
            </a:r>
            <a:br/>
            <a:r>
              <a:t>Azi izbăvit tu poţi fi,</a:t>
            </a:r>
            <a:br/>
            <a:r>
              <a:t>Căci Isus e-atotputernic</a:t>
            </a:r>
            <a:br/>
            <a:r>
              <a:t>Şi poate să te vindece!</a:t>
            </a:r>
            <a:br/>
            <a:r>
              <a:t>Ai, dar, încredere în Domnul!</a:t>
            </a:r>
            <a:br/>
            <a:r>
              <a:t>Sus inima şi vin’ la El!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 de lacrimi şi păcate</a:t>
            </a:r>
            <a:br/>
            <a:r>
              <a:t>Sunt în viaţa ta!</a:t>
            </a:r>
            <a:br/>
            <a:r>
              <a:t>Vrei să pui la toate capăt</a:t>
            </a:r>
            <a:br/>
            <a:r>
              <a:t>Vino la Isus!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 veselă nădejde</a:t>
            </a:r>
            <a:br/>
            <a:r>
              <a:t>Azi izbăvit tu poţi fi,</a:t>
            </a:r>
            <a:br/>
            <a:r>
              <a:t>Căci Isus e-atotputernic</a:t>
            </a:r>
            <a:br/>
            <a:r>
              <a:t>Şi poate să te vindece!</a:t>
            </a:r>
            <a:br/>
            <a:r>
              <a:t>Ai, dar, încredere în Domnul!</a:t>
            </a:r>
            <a:br/>
            <a:r>
              <a:t>Sus inima şi vin’ la El!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Dezgustat de tot de viaţă,</a:t>
            </a:r>
            <a:br/>
            <a:r>
              <a:t>Suflet amărât,</a:t>
            </a:r>
            <a:br/>
            <a:r>
              <a:t>Ce-ai putea să faci tu singur,</a:t>
            </a:r>
            <a:br/>
            <a:r>
              <a:t>O, truditule?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 veselă nădejde</a:t>
            </a:r>
            <a:br/>
            <a:r>
              <a:t>Azi izbăvit tu poţi fi,</a:t>
            </a:r>
            <a:br/>
            <a:r>
              <a:t>Căci Isus e-atotputernic</a:t>
            </a:r>
            <a:br/>
            <a:r>
              <a:t>Şi poate să te vindece!</a:t>
            </a:r>
            <a:br/>
            <a:r>
              <a:t>Ai, dar, încredere în Domnul!</a:t>
            </a:r>
            <a:br/>
            <a:r>
              <a:t>Sus inima şi vin’ la El!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Domnu-a rupt a-tale lanţuri,</a:t>
            </a:r>
            <a:br/>
            <a:r>
              <a:t>Ce te ţin legat.</a:t>
            </a:r>
            <a:br/>
            <a:r>
              <a:t>Biruinţa Lui e-a noastră,</a:t>
            </a:r>
            <a:br/>
            <a:r>
              <a:t>Numai s-o primim.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 veselă nădejde</a:t>
            </a:r>
            <a:br/>
            <a:r>
              <a:t>Azi izbăvit tu poţi fi,</a:t>
            </a:r>
            <a:br/>
            <a:r>
              <a:t>Căci Isus e-atotputernic</a:t>
            </a:r>
            <a:br/>
            <a:r>
              <a:t>Şi poate să te vindece!</a:t>
            </a:r>
            <a:br/>
            <a:r>
              <a:t>Ai, dar, încredere în Domnul!</a:t>
            </a:r>
            <a:br/>
            <a:r>
              <a:t>Sus inima şi vin’ la El!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Vrei să biruieşti păcatul?</a:t>
            </a:r>
            <a:br/>
            <a:r>
              <a:t>Crede în Isus!</a:t>
            </a:r>
            <a:br/>
            <a:r>
              <a:t>Numai strâns lipit de Domnul</a:t>
            </a:r>
            <a:br/>
            <a:r>
              <a:t>Poţi să biruieşti.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