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din vânturi faci solii,</a:t>
            </a:r>
            <a:br/>
            <a:r>
              <a:t>Tu ai înălţat munţii,</a:t>
            </a:r>
            <a:br/>
            <a:r>
              <a:t>Doamne, lăudat să fii!</a:t>
            </a:r>
            <a:br/>
            <a:r>
              <a:t>Faci din flăcări slujitori,</a:t>
            </a:r>
            <a:br/>
            <a:r>
              <a:t>Tu-aduci ploaie, Tu-aduci nori,</a:t>
            </a:r>
            <a:br/>
            <a:r>
              <a:t>Mare eşti, Sfânt şi Creator.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mare eşti, ce mare eşti!</a:t>
            </a:r>
            <a:br/>
            <a:r>
              <a:t>Şi nimeni nu-i ca Tine, Doamne,-n univers!</a:t>
            </a:r>
            <a:br/>
            <a:r>
              <a:t>Ce mare eşti, ce mare eşti!</a:t>
            </a:r>
            <a:br/>
            <a:r>
              <a:t>O, Domnul meu! O, Domnul meu!</a:t>
            </a:r>
            <a:br/>
            <a:r>
              <a:t>O, Domnul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Tu-ai tras linia zărilor,</a:t>
            </a:r>
            <a:br/>
            <a:r>
              <a:t>Ai pus hotare mărilor,</a:t>
            </a:r>
            <a:br/>
            <a:r>
              <a:t>Tu eşti Domnul domnilor.</a:t>
            </a:r>
            <a:br/>
            <a:r>
              <a:t>Chemi pe nume stelele,</a:t>
            </a:r>
            <a:br/>
            <a:r>
              <a:t>Tu ai creat soarele,</a:t>
            </a:r>
            <a:br/>
            <a:r>
              <a:t>Mari Îţi sunt lucrările.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Toate câte le-ai creat</a:t>
            </a:r>
            <a:br/>
            <a:r>
              <a:t>Îţi dau slavă ne-ncetat.</a:t>
            </a:r>
            <a:br/>
            <a:r>
              <a:t>Doamne, fii în veci lăudat!</a:t>
            </a:r>
            <a:br/>
            <a:r>
              <a:t>Văi şi dealuri şi câmpii,</a:t>
            </a:r>
            <a:br/>
            <a:r>
              <a:t>Păsărele, mii şi mii,</a:t>
            </a:r>
            <a:br/>
            <a:r>
              <a:t>Toate-Ți spun slăvit să fii!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