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mi-eşti comoară-n cerul sfânt</a:t>
            </a:r>
            <a:br/>
            <a:r>
              <a:t>Mântuitorul meu,</a:t>
            </a:r>
            <a:br/>
            <a:r>
              <a:t>Şi cel mai scump bun pe pământ</a:t>
            </a:r>
            <a:br/>
            <a:r>
              <a:t>Mântuitorul meu!</a:t>
            </a:r>
            <a:br/>
            <a:r>
              <a:t>O, cât de mult Tu m-ai iubit!</a:t>
            </a:r>
            <a:br/>
            <a:r>
              <a:t>-Tu pentru mine ai murit</a:t>
            </a:r>
            <a:br/>
            <a:r>
              <a:t>De-aceea şi eu Te iubesc,</a:t>
            </a:r>
            <a:br/>
            <a:r>
              <a:t>Mântuitorul meu!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lumea-ntreagă de-aş primi,</a:t>
            </a:r>
            <a:br/>
            <a:r>
              <a:t>Mântuitorul meu,</a:t>
            </a:r>
            <a:br/>
            <a:r>
              <a:t>Pe Tine nu Te-aş părăsi,</a:t>
            </a:r>
            <a:br/>
            <a:r>
              <a:t>Mântuitorul meu!</a:t>
            </a:r>
            <a:br/>
            <a:r>
              <a:t>Că tot ce-i slavă pe pământ</a:t>
            </a:r>
            <a:br/>
            <a:r>
              <a:t>E goană după fum şi vânt;</a:t>
            </a:r>
            <a:br/>
            <a:r>
              <a:t>Doar Tu rămâi, când toate pier,</a:t>
            </a:r>
            <a:br/>
            <a:r>
              <a:t>Mântuitorul meu!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Eşti toată mângâierea mea,</a:t>
            </a:r>
            <a:br/>
            <a:r>
              <a:t>Mântuitorul meu,</a:t>
            </a:r>
            <a:br/>
            <a:r>
              <a:t>În lipsă şi-n durere grea,</a:t>
            </a:r>
            <a:br/>
            <a:r>
              <a:t>Mântuitorul meu!</a:t>
            </a:r>
            <a:br/>
            <a:r>
              <a:t>Când pentru Tine-s prigonit,</a:t>
            </a:r>
            <a:br/>
            <a:r>
              <a:t>Neînţeles, batjocorit,</a:t>
            </a:r>
            <a:br/>
            <a:r>
              <a:t>Tu mă-nţelegi şi mă iubeşti,</a:t>
            </a:r>
            <a:br/>
            <a:r>
              <a:t>Mântuitorul meu!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Vâjâie vântul mâniat,</a:t>
            </a:r>
            <a:br/>
            <a:r>
              <a:t>Mântuitorul meu?</a:t>
            </a:r>
            <a:br/>
            <a:r>
              <a:t>Tu mă păstrezi netulburat</a:t>
            </a:r>
            <a:br/>
            <a:r>
              <a:t>Mântuitorul meu.</a:t>
            </a:r>
            <a:br/>
            <a:r>
              <a:t>Şuvoaie când se năpustesc,</a:t>
            </a:r>
            <a:br/>
            <a:r>
              <a:t>De Tine ele se izbesc</a:t>
            </a:r>
            <a:br/>
            <a:r>
              <a:t>Şi eu în Tine-s neclintit</a:t>
            </a:r>
            <a:br/>
            <a:r>
              <a:t>Mântuitorul meu!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Biruitor prin Tine sunt</a:t>
            </a:r>
            <a:br/>
            <a:r>
              <a:t>Mântuitorul meu,</a:t>
            </a:r>
            <a:br/>
            <a:r>
              <a:t>În lupta de pe-acest pământ</a:t>
            </a:r>
            <a:br/>
            <a:r>
              <a:t>Mântuitorul meu.</a:t>
            </a:r>
            <a:br/>
            <a:r>
              <a:t>Iar când, slăvit, Tu vei veni,</a:t>
            </a:r>
            <a:br/>
            <a:r>
              <a:t>În cerul scump mă vei răpi</a:t>
            </a:r>
            <a:br/>
            <a:r>
              <a:t>Şi-acolo mult Te-oi lăuda,</a:t>
            </a:r>
            <a:br/>
            <a:r>
              <a:t>Mântuitorul meu.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