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nu Mi-ai dat, Simone, sărutare,</a:t>
            </a:r>
            <a:br/>
            <a:r>
              <a:t>Pe tâmple mir, nu Mi-ai pus.</a:t>
            </a:r>
            <a:br/>
            <a:r>
              <a:t>În casa ta am intrat ca oricare,</a:t>
            </a:r>
            <a:br/>
            <a:r>
              <a:t>Un gând frumos nu Mi-ai spus.</a:t>
            </a:r>
            <a:br/>
            <a:r>
              <a:t>Simone, Simone, Simone!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nu Mi-ai dat, Simone, sărutare,</a:t>
            </a:r>
            <a:br/>
            <a:r>
              <a:t>La pieptul Meu n-ai căzut.</a:t>
            </a:r>
            <a:br/>
            <a:r>
              <a:t>Tu n-ai simţit clipa de căutare</a:t>
            </a:r>
            <a:br/>
            <a:r>
              <a:t>Şi cât erai de pierdut.</a:t>
            </a:r>
            <a:br/>
            <a:r>
              <a:t>Simone, Simone, Simone!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n-ai văzut tălpile-Mi ostenite</a:t>
            </a:r>
            <a:br/>
            <a:r>
              <a:t>De-atâta drum cât au mers.</a:t>
            </a:r>
            <a:br/>
            <a:r>
              <a:t>N-ai picurat lacrimile-ţi smerite</a:t>
            </a:r>
            <a:br/>
            <a:r>
              <a:t>Cu părul tău nu le-ai şters.</a:t>
            </a:r>
            <a:br/>
            <a:r>
              <a:t>Simone, Simone, Simone!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 vrea să-ţi spun Simone o-ntrebare:</a:t>
            </a:r>
            <a:br/>
            <a:r>
              <a:t>Tu ce-ai mai scump pe pământ?</a:t>
            </a:r>
            <a:br/>
            <a:r>
              <a:t>O, cum Mi-ai da, dragul meu, sărutare</a:t>
            </a:r>
            <a:br/>
            <a:r>
              <a:t>De-ai ştii acum cine sunt.</a:t>
            </a:r>
            <a:br/>
            <a:r>
              <a:t>Simone, Simone, Simone!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Tu, cel umil, care-Mi plângi la picioare,</a:t>
            </a:r>
            <a:br/>
            <a:r>
              <a:t>Cu suflet ars de văpăi</a:t>
            </a:r>
            <a:br/>
            <a:r>
              <a:t>În casa Mea îţi voi da sărutare,</a:t>
            </a:r>
            <a:br/>
            <a:r>
              <a:t>Cu ochii plânşi, ca ai tăi.</a:t>
            </a:r>
            <a:br/>
            <a:r>
              <a:t>Simone, Simone, Simone!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