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Tu, omule ce stai în lume azi nepăsător</a:t>
            </a:r>
            <a:br/>
            <a:r>
              <a:t>De Dumnezeu a toate Creator,</a:t>
            </a:r>
            <a:br/>
            <a:r>
              <a:t>Făptura cea mai minunată de pe pământ eşti</a:t>
            </a:r>
            <a:br/>
            <a:r>
              <a:t>Şi mai de preţ ca astrele cereşti.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Priveşte-acum şi stai,</a:t>
            </a:r>
            <a:br/>
            <a:r>
              <a:t>Vezi boabe-n spic tu ai?</a:t>
            </a:r>
            <a:br/>
            <a:r>
              <a:t>Să nu te-nşeli să fii numai un pai.</a:t>
            </a:r>
            <a:br/>
            <a:r>
              <a:t>Căci Cel ce te-a creat</a:t>
            </a:r>
            <a:br/>
            <a:r>
              <a:t>Şi te-a răscumpărat</a:t>
            </a:r>
            <a:br/>
            <a:r>
              <a:t>El vrea la Sine să te ia curat.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Moştenitor vei fi în cer, în casa Tatălui</a:t>
            </a:r>
            <a:br/>
            <a:r>
              <a:t>Vei primi toată slava cerului.</a:t>
            </a:r>
            <a:br/>
            <a:r>
              <a:t>Privind pe tron pe Dumnezeu şi oştirile Lui</a:t>
            </a:r>
            <a:br/>
            <a:r>
              <a:t>Pe Fiul Său şi slava cerului.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Priveşte-acum şi stai,</a:t>
            </a:r>
            <a:br/>
            <a:r>
              <a:t>Vezi boabe-n spic tu ai?</a:t>
            </a:r>
            <a:br/>
            <a:r>
              <a:t>Să nu te-nşeli să fii numai un pai.</a:t>
            </a:r>
            <a:br/>
            <a:r>
              <a:t>Căci Cel ce te-a creat</a:t>
            </a:r>
            <a:br/>
            <a:r>
              <a:t>Şi te-a răscumpărat</a:t>
            </a:r>
            <a:br/>
            <a:r>
              <a:t>El vrea la Sine să te ia curat.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Priveşte-acum şi stai,</a:t>
            </a:r>
            <a:br/>
            <a:r>
              <a:t>Vezi boabe-n spic tu ai?</a:t>
            </a:r>
            <a:br/>
            <a:r>
              <a:t>Să nu te-nşeli să fii numai un pai.</a:t>
            </a:r>
            <a:br/>
            <a:r>
              <a:t>Căci Cel ce te-a creat</a:t>
            </a:r>
            <a:br/>
            <a:r>
              <a:t>Şi te-a răscumpărat</a:t>
            </a:r>
            <a:br/>
            <a:r>
              <a:t>El vrea la Sine să te ia curat.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Căci soare, lună, stele toate ce pe cer lucesc</a:t>
            </a:r>
            <a:br/>
            <a:r>
              <a:t>Pe Dumnezeu toate-L mărturisesc,</a:t>
            </a:r>
            <a:br/>
            <a:r>
              <a:t>Căci toate Îl ascultă şi privesc în mersul lor</a:t>
            </a:r>
            <a:br/>
            <a:r>
              <a:t>Pe Dumnezeu atotstăpânitor.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Priveşte-acum şi stai,</a:t>
            </a:r>
            <a:br/>
            <a:r>
              <a:t>Vezi boabe-n spic tu ai?</a:t>
            </a:r>
            <a:br/>
            <a:r>
              <a:t>Să nu te-nşeli să fii numai un pai.</a:t>
            </a:r>
            <a:br/>
            <a:r>
              <a:t>Căci Cel ce te-a creat</a:t>
            </a:r>
            <a:br/>
            <a:r>
              <a:t>Şi te-a răscumpărat</a:t>
            </a:r>
            <a:br/>
            <a:r>
              <a:t>El vrea la Sine să te ia curat.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 toate Dumnezeu le-a construit prin voia Sa</a:t>
            </a:r>
            <a:br/>
            <a:r>
              <a:t>Şi prin Cuvânt toate se vor schimba.</a:t>
            </a:r>
            <a:br/>
            <a:r>
              <a:t>Iar omul care este-n lume astăzi muritor</a:t>
            </a:r>
            <a:br/>
            <a:r>
              <a:t>Va trăi veşnic cu-al său Creator.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Priveşte-acum şi stai,</a:t>
            </a:r>
            <a:br/>
            <a:r>
              <a:t>Vezi boabe-n spic tu ai?</a:t>
            </a:r>
            <a:br/>
            <a:r>
              <a:t>Să nu te-nşeli să fii numai un pai.</a:t>
            </a:r>
            <a:br/>
            <a:r>
              <a:t>Căci Cel ce te-a creat</a:t>
            </a:r>
            <a:br/>
            <a:r>
              <a:t>Şi te-a răscumpărat</a:t>
            </a:r>
            <a:br/>
            <a:r>
              <a:t>El vrea la Sine să te ia curat.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Priveşte-acum şi uită-te pe-ntregul univers</a:t>
            </a:r>
            <a:br/>
            <a:r>
              <a:t>Căci toate au o slujbă, au un mers,</a:t>
            </a:r>
            <a:br/>
            <a:r>
              <a:t>Cum toate fără sunet, fără grai mărturisesc,</a:t>
            </a:r>
            <a:br/>
            <a:r>
              <a:t>Ascultă şi porunca I-o-mplinesc.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Priveşte-acum şi stai,</a:t>
            </a:r>
            <a:br/>
            <a:r>
              <a:t>Vezi boabe-n spic tu ai?</a:t>
            </a:r>
            <a:br/>
            <a:r>
              <a:t>Să nu te-nşeli să fii numai un pai.</a:t>
            </a:r>
            <a:br/>
            <a:r>
              <a:t>Căci Cel ce te-a creat</a:t>
            </a:r>
            <a:br/>
            <a:r>
              <a:t>Şi te-a răscumpărat</a:t>
            </a:r>
            <a:br/>
            <a:r>
              <a:t>El vrea la Sine să te ia curat.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Dar tu ce stai în lumea-aceasta azi nepăsător</a:t>
            </a:r>
            <a:br/>
            <a:r>
              <a:t>Când ai un Tată-atât de iubitor,</a:t>
            </a:r>
            <a:br/>
            <a:r>
              <a:t>Căci te-a iubit şi te-a răscumpărat prin Fiul Său</a:t>
            </a:r>
            <a:br/>
            <a:r>
              <a:t>Să fii şi tu fiul lui Dumnezeu.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