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pe vrăjmaşi îi risipeşti;</a:t>
            </a:r>
            <a:br/>
            <a:r>
              <a:t>Cu fumul ei se aseamănă</a:t>
            </a:r>
            <a:br/>
            <a:r>
              <a:t>'Naintea Feţei Tale</a:t>
            </a:r>
            <a:br/>
            <a:r>
              <a:t>Cum ceara se topeşte-n foc,</a:t>
            </a:r>
            <a:br/>
            <a:r>
              <a:t>Aşa cei răi dispar curând</a:t>
            </a:r>
            <a:br/>
            <a:r>
              <a:t>Când simt a Ta privire,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Dar cei neprihăniţi păşesc</a:t>
            </a:r>
            <a:br/>
            <a:r>
              <a:t>Cu bucurie în Faţa Ta.</a:t>
            </a:r>
            <a:br/>
            <a:r>
              <a:t>Cântând slăvitu-Ţi Nume,</a:t>
            </a:r>
            <a:br/>
            <a:r>
              <a:t>- Şi eu Te laud şi Te-nalţ.</a:t>
            </a:r>
            <a:br/>
            <a:r>
              <a:t>Sunt fericit şi mă aplec</a:t>
            </a:r>
            <a:br/>
            <a:r>
              <a:t>Slăvindu-Te pe Tine!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orfanilor Tată,</a:t>
            </a:r>
            <a:br/>
            <a:r>
              <a:t>Apărătorul văduvei,</a:t>
            </a:r>
            <a:br/>
            <a:r>
              <a:t>Ne porţi zilnic povara.</a:t>
            </a:r>
            <a:br/>
            <a:r>
              <a:t>Slăvit şi mare, locuieşti</a:t>
            </a:r>
            <a:br/>
            <a:r>
              <a:t>În al Tău sfânt locaş în cer.</a:t>
            </a:r>
            <a:br/>
            <a:r>
              <a:t>Ce binecuvântare!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Familii celor părăsiţi</a:t>
            </a:r>
            <a:br/>
            <a:r>
              <a:t>Iar celor ce-s încătuşaţi</a:t>
            </a:r>
            <a:br/>
            <a:r>
              <a:t>Le dai Tu izbăvire.</a:t>
            </a:r>
            <a:br/>
            <a:r>
              <a:t>Cu slavă toţi Te preamărim</a:t>
            </a:r>
            <a:br/>
            <a:r>
              <a:t>Şi ne plecăm 'naintea Ta</a:t>
            </a:r>
            <a:br/>
            <a:r>
              <a:t>Cu multă mulţumire.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ploi ne dai la timp din cer,</a:t>
            </a:r>
            <a:br/>
            <a:r>
              <a:t>Pentru pământ şi prin Cuvânt,</a:t>
            </a:r>
            <a:br/>
            <a:r>
              <a:t>Şi izbăveşti poporul:</a:t>
            </a:r>
            <a:br/>
            <a:r>
              <a:t>L-aşezi cu drag în locul lui</a:t>
            </a:r>
            <a:br/>
            <a:r>
              <a:t>Pământul făgăduinţei!</a:t>
            </a:r>
            <a:br/>
            <a:r>
              <a:t>Şi el Te preamăreşte.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la Cuvântul Tău rostit</a:t>
            </a:r>
            <a:br/>
            <a:r>
              <a:t>Veşti bune-aduc cu mare zel</a:t>
            </a:r>
            <a:br/>
            <a:r>
              <a:t>Femeile pioase.</a:t>
            </a:r>
            <a:br/>
            <a:r>
              <a:t>Oştirea mare de popor:</a:t>
            </a:r>
            <a:br/>
            <a:r>
              <a:t>Bărbaţi, femei şi prunci cu toţi</a:t>
            </a:r>
            <a:br/>
            <a:r>
              <a:t>Ţi-aduc de slăvi cântare!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ca locaş slăvit al Său</a:t>
            </a:r>
            <a:br/>
            <a:r>
              <a:t>În care să fie cinstit,</a:t>
            </a:r>
            <a:br/>
            <a:r>
              <a:t>El a ales un munte</a:t>
            </a:r>
            <a:br/>
            <a:r>
              <a:t>- Sionul - şi de-acolo El</a:t>
            </a:r>
            <a:br/>
            <a:r>
              <a:t>Zilnic ne poartă povara,</a:t>
            </a:r>
            <a:br/>
            <a:r>
              <a:t>Ne păstrează pentru 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El, Dumnezeu izbăvitor,</a:t>
            </a:r>
            <a:br/>
            <a:r>
              <a:t>Vine-n locaşul Său cel Sfânt</a:t>
            </a:r>
            <a:br/>
            <a:r>
              <a:t>Dând binecuvântare.</a:t>
            </a:r>
            <a:br/>
            <a:r>
              <a:t>Să-L binecuvântăm cu toţi</a:t>
            </a:r>
            <a:br/>
            <a:r>
              <a:t>Şi să-i cântăm în adunări</a:t>
            </a:r>
            <a:br/>
            <a:r>
              <a:t>Mereu slăvitu-I Nume!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