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 poţi fi un nou născut,</a:t>
            </a:r>
            <a:br/>
            <a:r>
              <a:t>O poţi lua de la-nceput</a:t>
            </a:r>
            <a:br/>
            <a:r>
              <a:t>Măturând al tău trecut.</a:t>
            </a:r>
            <a:br/>
            <a:r>
              <a:t>Dacă Domnul te-a iertat,</a:t>
            </a:r>
            <a:br/>
            <a:r>
              <a:t>Poţi începe înc-odat',</a:t>
            </a:r>
            <a:br/>
            <a:r>
              <a:t>Poţi porni iar de la start,</a:t>
            </a:r>
            <a:br/>
            <a:r>
              <a:t>De la zero poţi pleca</a:t>
            </a:r>
            <a:br/>
            <a:r>
              <a:t>Domnul nu te va lăsa</a:t>
            </a:r>
            <a:br/>
            <a:r>
              <a:t>Astăzi este şansa ta!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Astăzi poţi să fi iertat</a:t>
            </a:r>
            <a:br/>
            <a:r>
              <a:t>Pentru tot ce ai uitat,</a:t>
            </a:r>
            <a:br/>
            <a:r>
              <a:t>Neglijenţa e păcat.</a:t>
            </a:r>
            <a:br/>
            <a:r>
              <a:t>Dacă ai şti cum s-a zbătut,</a:t>
            </a:r>
            <a:br/>
            <a:r>
              <a:t>Pe Isus cât L-a durut</a:t>
            </a:r>
            <a:br/>
            <a:r>
              <a:t>Ca să-ţi dea un început.</a:t>
            </a:r>
            <a:br/>
            <a:r>
              <a:t>Deci te poţi alinia</a:t>
            </a:r>
            <a:br/>
            <a:r>
              <a:t>Iar la start şi poţi pleca</a:t>
            </a:r>
            <a:br/>
            <a:r>
              <a:t>Cu Isus la dreapta ta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poţi merge la Izvor,</a:t>
            </a:r>
            <a:br/>
            <a:r>
              <a:t>Nu mai bea din alt decor</a:t>
            </a:r>
            <a:br/>
            <a:r>
              <a:t>Nici un înlocuitor.</a:t>
            </a:r>
            <a:br/>
            <a:r>
              <a:t>Nu mai sta şi nu mai bea</a:t>
            </a:r>
            <a:br/>
            <a:r>
              <a:t>Tot ce lumea vrea să-ţi dea,</a:t>
            </a:r>
            <a:br/>
            <a:r>
              <a:t>Înnoieşte-ţi inima.</a:t>
            </a:r>
            <a:br/>
            <a:r>
              <a:t>De la zero poţi pleca</a:t>
            </a:r>
            <a:br/>
            <a:r>
              <a:t>Domnul nu te va lăsa,</a:t>
            </a:r>
            <a:br/>
            <a:r>
              <a:t>Astăzi este şansa ta 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