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„Turmă blândă, turmă mică,</a:t>
            </a:r>
            <a:br/>
            <a:r>
              <a:t>Pradă lesne de-nghiţit,</a:t>
            </a:r>
            <a:br/>
            <a:r>
              <a:t>Două mii de ani, cum oare</a:t>
            </a:r>
            <a:br/>
            <a:r>
              <a:t>N-ai pierit? (bis)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Prin străvechile pustiuri</a:t>
            </a:r>
            <a:br/>
            <a:r>
              <a:t>Leii cei cu coamă-n vânt,</a:t>
            </a:r>
            <a:br/>
            <a:r>
              <a:t>Cum de nu ţi-au şters şi urma</a:t>
            </a:r>
            <a:br/>
            <a:r>
              <a:t>Pe pământ? (bis)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Ai tu oare, turmă blândă</a:t>
            </a:r>
            <a:br/>
            <a:r>
              <a:t>Corn de taur, dinţi de lup,</a:t>
            </a:r>
            <a:br/>
            <a:r>
              <a:t>Suc de viperă, sau ghiare</a:t>
            </a:r>
            <a:br/>
            <a:r>
              <a:t>Care rup?" (bis)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„Noi n-avem nici colţi, nici ghiare,</a:t>
            </a:r>
            <a:br/>
            <a:r>
              <a:t>Nici venin otrăvitor,</a:t>
            </a:r>
            <a:br/>
            <a:r>
              <a:t>Dar avem cu noi o taină:</a:t>
            </a:r>
            <a:br/>
            <a:r>
              <a:t>Un Păstor, (bis)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Prin străvechile pustiuri</a:t>
            </a:r>
            <a:br/>
            <a:r>
              <a:t>El, Păstorul înţelept,</a:t>
            </a:r>
            <a:br/>
            <a:r>
              <a:t>Şi-a purtat pe umeri mieii</a:t>
            </a:r>
            <a:br/>
            <a:r>
              <a:t>Şi pe piept, (bis)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Şi de-aceea nu ni-e frică</a:t>
            </a:r>
            <a:br/>
            <a:r>
              <a:t>De vrăjmaşu-amăgitor,</a:t>
            </a:r>
            <a:br/>
            <a:r>
              <a:t>Căci suntem o turmă mică,</a:t>
            </a:r>
            <a:br/>
            <a:r>
              <a:t>Dar o turmă şi-un Păstor."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