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Turmă mică nu te teme,</a:t>
            </a:r>
            <a:br/>
            <a:r>
              <a:t>Domnul e Păstorul tău.</a:t>
            </a:r>
            <a:br/>
            <a:r>
              <a:t>Urle lupii-n orice vreme,</a:t>
            </a:r>
            <a:br/>
            <a:r>
              <a:t>Şi furtuna-n jur de-ar geme,</a:t>
            </a:r>
            <a:br/>
            <a:r>
              <a:t>Dar de tine, nu te teme,</a:t>
            </a:r>
            <a:br/>
            <a:r>
              <a:t>Nu te-atinge nici un rău, (bis)</a:t>
            </a:r>
            <a:br/>
            <a:r>
              <a:t>Nu te teme, nu te teme,</a:t>
            </a:r>
            <a:br/>
            <a:r>
              <a:t>Nu te-atinge nici un rău.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Căci puterea Lui e mare</a:t>
            </a:r>
            <a:br/>
            <a:r>
              <a:t>Şi iubirea Lui e foc.</a:t>
            </a:r>
            <a:br/>
            <a:r>
              <a:t>Cine-ar mai putea sub soare</a:t>
            </a:r>
            <a:br/>
            <a:r>
              <a:t>Viaţa ta să ţi-o doboare</a:t>
            </a:r>
            <a:br/>
            <a:r>
              <a:t>Când în mâna Lui cea tare</a:t>
            </a:r>
            <a:br/>
            <a:r>
              <a:t>Tu rămâi în orice loc, (bis)</a:t>
            </a:r>
            <a:br/>
            <a:r>
              <a:t>Mâna-I tare, mâna-I tare,</a:t>
            </a:r>
            <a:br/>
            <a:r>
              <a:t>Te păzeşte-n orice loc.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Deci alungă gând de teamă</a:t>
            </a:r>
            <a:br/>
            <a:r>
              <a:t>Şi de El să te-alipeşti.</a:t>
            </a:r>
            <a:br/>
            <a:r>
              <a:t>El Ţi-e tată, El Ţi-e mamă,</a:t>
            </a:r>
            <a:br/>
            <a:r>
              <a:t>Tu ascultă-L când te cheamă,</a:t>
            </a:r>
            <a:br/>
            <a:r>
              <a:t>Şi în casa Lui ia seama</a:t>
            </a:r>
            <a:br/>
            <a:r>
              <a:t>Paşii tăi să nu-i clinteşti, (bis)</a:t>
            </a:r>
            <a:br/>
            <a:r>
              <a:t>Să iei seama, să iei seama</a:t>
            </a:r>
            <a:br/>
            <a:r>
              <a:t>Paşii tăi să nu-i clinteşti.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 curând sfârşeşti cărarea</a:t>
            </a:r>
            <a:br/>
            <a:r>
              <a:t>Cea de trudă pe pământ.</a:t>
            </a:r>
            <a:br/>
            <a:r>
              <a:t>Roada Duhului răbdarea</a:t>
            </a:r>
            <a:br/>
            <a:r>
              <a:t>Îşi va înceta lucrarea</a:t>
            </a:r>
            <a:br/>
            <a:r>
              <a:t>Şi va-ncepe sărbătoarea,</a:t>
            </a:r>
            <a:br/>
            <a:r>
              <a:t>Veşnică în cerul sfânt, (bis)</a:t>
            </a:r>
            <a:br/>
            <a:r>
              <a:t>Sărbătoarea, sărbătoarea</a:t>
            </a:r>
            <a:br/>
            <a:r>
              <a:t>Fericită-n cerul sfânt.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