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Un cântec răsună în inima mea,</a:t>
            </a:r>
            <a:br/>
            <a:r>
              <a:t>E dragostea pentru Isus,</a:t>
            </a:r>
            <a:br/>
            <a:r>
              <a:t>Ea arde ca flacăra neîncetat</a:t>
            </a:r>
            <a:br/>
            <a:r>
              <a:t>Şi mă fericeşte nespus.</a:t>
            </a:r>
            <a:br/>
            <a:r>
              <a:t>Orice suferinţi şi lacrimi fierbinţi</a:t>
            </a:r>
            <a:br/>
            <a:r>
              <a:t>Ce-mi pasă de sunt pe-a mea cale,</a:t>
            </a:r>
            <a:br/>
            <a:r>
              <a:t>Când ştiu că Isus mă iubeşte nespus</a:t>
            </a:r>
            <a:br/>
            <a:r>
              <a:t>Şi m-aşteaptă în ceruri 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Un cântec de dragoste am făurit</a:t>
            </a:r>
            <a:br/>
            <a:r>
              <a:t>Cu el, Doamne, vreau să-Ţi slujesc</a:t>
            </a:r>
            <a:br/>
            <a:r>
              <a:t>Şi din zori de zi până-n noapte târziu</a:t>
            </a:r>
            <a:br/>
            <a:r>
              <a:t>Să-Ţi spun vreau mereu: „Te iubesc!”</a:t>
            </a:r>
            <a:br/>
            <a:r>
              <a:t>Nicicând n-oi uita, că-n dragostea Ta</a:t>
            </a:r>
            <a:br/>
            <a:r>
              <a:t>Ca jertfă Te-ai dat pentru mine!</a:t>
            </a:r>
            <a:br/>
            <a:r>
              <a:t>Cumplitul păcat mie mi l-a spălat</a:t>
            </a:r>
            <a:br/>
            <a:r>
              <a:t>Al Tău sânge nevinovat.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Un cântec răsună prin munţi şi prin văi</a:t>
            </a:r>
            <a:br/>
            <a:r>
              <a:t>Şi chiar peste mări s-a întins,</a:t>
            </a:r>
            <a:br/>
            <a:r>
              <a:t>Răsună voios şi se-ntinde mereu</a:t>
            </a:r>
            <a:br/>
            <a:r>
              <a:t>Întregul pământ a cuprins.</a:t>
            </a:r>
            <a:br/>
            <a:r>
              <a:t>Cu toţii aflaţi şi vă bucuraţi,</a:t>
            </a:r>
            <a:br/>
            <a:r>
              <a:t>Iertată vă e orice vină!</a:t>
            </a:r>
            <a:br/>
            <a:r>
              <a:t>O, fie slăvit al meu Domn Preaiubit,</a:t>
            </a:r>
            <a:br/>
            <a:r>
              <a:t>C-al meu suflet a mântuit!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Isuse, Isuse ce mult Te iubesc</a:t>
            </a:r>
            <a:br/>
            <a:r>
              <a:t>Te cheamă tot sufletul meu.</a:t>
            </a:r>
            <a:br/>
            <a:r>
              <a:t>Păstrează-mă veșnic la sânu-Ți iubit</a:t>
            </a:r>
            <a:br/>
            <a:r>
              <a:t>Păstrează-mă-ntruna mereu.</a:t>
            </a:r>
            <a:br/>
            <a:r>
              <a:t>Isuse divin, cununa de spini</a:t>
            </a:r>
            <a:br/>
            <a:r>
              <a:t>Mă lasă s-o port pentru Tine</a:t>
            </a:r>
            <a:br/>
            <a:r>
              <a:t>Să-Ți pot arăta dorul și dragostea</a:t>
            </a:r>
            <a:br/>
            <a:r>
              <a:t>Care cântă-n inima mea.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