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Unde-aş mai găsi prin lume-atât belşug de har,</a:t>
            </a:r>
            <a:br/>
            <a:r>
              <a:t>Când nevoi mă copleşesc amar?</a:t>
            </a:r>
            <a:br/>
            <a:r>
              <a:t>Cui să-i spun durerea care-mi arde sufletul,</a:t>
            </a:r>
            <a:br/>
            <a:r>
              <a:t>De n-ai fi, Isuse Doamne, Tu?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 la Tine cu viaţa mea;</a:t>
            </a:r>
            <a:br/>
            <a:r>
              <a:t>Tu ştii frământările din ea!</a:t>
            </a:r>
            <a:br/>
            <a:r>
              <a:t>/:Harul Tău, în slăbiciune, mi-adăpost deplin;</a:t>
            </a:r>
            <a:br/>
            <a:r>
              <a:t>Isuse, Ţie mă predau şi mă închin.:/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Unde-aş mai găsi o dragoste precum e-a Ta,</a:t>
            </a:r>
            <a:br/>
            <a:r>
              <a:t>Să mă poată zilnic ridica?</a:t>
            </a:r>
            <a:br/>
            <a:r>
              <a:t>Cine mi-ar cunoaşte sufletul când e răpus,</a:t>
            </a:r>
            <a:br/>
            <a:r>
              <a:t>De n-ai fi Tu, scumpul meu Isus?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 la Tine cu viaţa mea;</a:t>
            </a:r>
            <a:br/>
            <a:r>
              <a:t>Tu ştii frământările din ea!</a:t>
            </a:r>
            <a:br/>
            <a:r>
              <a:t>/:Harul Tău, în slăbiciune, mi-adăpost deplin;</a:t>
            </a:r>
            <a:br/>
            <a:r>
              <a:t>Isuse, Ţie mă predau şi mă închin.;/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Unde-aş mai găsi odihnă, ca la sânul Tău,</a:t>
            </a:r>
            <a:br/>
            <a:r>
              <a:t>Prin furtuna veacului cel rău?</a:t>
            </a:r>
            <a:br/>
            <a:r>
              <a:t>Nimeni, nimeni, nu mă înţelege pe pământ,</a:t>
            </a:r>
            <a:br/>
            <a:r>
              <a:t>Cum Tu mă-nţelegi, Isuse sfânt!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 la Tine cu viaţa mea;</a:t>
            </a:r>
            <a:br/>
            <a:r>
              <a:t>Tu ştii frământările din ea!</a:t>
            </a:r>
            <a:br/>
            <a:r>
              <a:t>/:Harul Tău, în slăbiciune, mi-adăpost deplin;</a:t>
            </a:r>
            <a:br/>
            <a:r>
              <a:t>Isuse, Ţie mă predau şi mă închin.:/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