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Unde-i teamă, nu-i iubire,</a:t>
            </a:r>
            <a:br/>
            <a:r>
              <a:t>Unde-i lege, nu-i sfinţire.</a:t>
            </a:r>
            <a:br/>
            <a:r>
              <a:t>Legea dă ce se cuvine,</a:t>
            </a:r>
            <a:br/>
            <a:r>
              <a:t>Dragostea se dă pe sine.</a:t>
            </a:r>
            <a:br/>
            <a:r>
              <a:t>Legea vrea o zi din şapte,</a:t>
            </a:r>
            <a:br/>
            <a:r>
              <a:t>Dragostea le dă pe toate. (bis)</a:t>
            </a:r>
            <a:br/>
            <a:r>
              <a:t>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Unde-i lege, nu-i cunună,</a:t>
            </a:r>
            <a:br/>
            <a:r>
              <a:t>Unde-s robi, nu-i voie bună.</a:t>
            </a:r>
            <a:br/>
            <a:r>
              <a:t>Legea dă viţei pe-altare,</a:t>
            </a:r>
            <a:br/>
            <a:r>
              <a:t>Dragostea dă tot ce are.</a:t>
            </a:r>
            <a:br/>
            <a:r>
              <a:t>Legea vrea a zecea parte,</a:t>
            </a:r>
            <a:br/>
            <a:r>
              <a:t>Dragostea le dă pe toate. (bis)</a:t>
            </a:r>
            <a:br/>
            <a:r>
              <a:t>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Unde-i lege, nu-i iertare,</a:t>
            </a:r>
            <a:br/>
            <a:r>
              <a:t>Unde-i rug, nu-i îndurare.</a:t>
            </a:r>
            <a:br/>
            <a:r>
              <a:t>Prin al lui Isus scump sânge,</a:t>
            </a:r>
            <a:br/>
            <a:r>
              <a:t>Dragostea păcatu-nfrânge.</a:t>
            </a:r>
            <a:br/>
            <a:r>
              <a:t>Legea-ţi spune de păcate,</a:t>
            </a:r>
            <a:br/>
            <a:r>
              <a:t>Dragostea le iartă toate. (bis)</a:t>
            </a:r>
            <a:br/>
            <a:r>
              <a:t>Aleluia!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Legea are zile sfinte,</a:t>
            </a:r>
            <a:br/>
            <a:r>
              <a:t>Dragostea-i mereu fierbinte.</a:t>
            </a:r>
            <a:br/>
            <a:r>
              <a:t>Legea ține slujbi divine,</a:t>
            </a:r>
            <a:br/>
            <a:r>
              <a:t>Dragostea tot anul ține.</a:t>
            </a:r>
            <a:br/>
            <a:r>
              <a:t>Legea-i trudă cu simbrie,</a:t>
            </a:r>
            <a:br/>
            <a:r>
              <a:t>Dragostea-i împărăție. (bis)</a:t>
            </a:r>
            <a:br/>
            <a:r>
              <a:t>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