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Unire, deplină unire</a:t>
            </a:r>
            <a:br/>
            <a:r>
              <a:t>Prin Domnul Hristos noi avem;</a:t>
            </a:r>
            <a:br/>
            <a:r>
              <a:t>Un cuget, un gând și-o simțire,</a:t>
            </a:r>
            <a:br/>
            <a:r>
              <a:t>Primim doar în El când suntem.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liberi doar se pot uni</a:t>
            </a:r>
            <a:br/>
            <a:r>
              <a:t>Dar robii, niciodată!</a:t>
            </a:r>
            <a:br/>
            <a:r>
              <a:t>Hristos ne poate izbăvi </a:t>
            </a:r>
            <a:br/>
            <a:r>
              <a:t>De tot ce-n viață ne-ar robi;</a:t>
            </a:r>
            <a:br/>
            <a:r>
              <a:t>De vrem, prin El vom dobândi </a:t>
            </a:r>
            <a:br/>
            <a:r>
              <a:t>Unire-adevarată.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Unire, cerească unire,</a:t>
            </a:r>
            <a:br/>
            <a:r>
              <a:t>Din cer prin Hristos ai venit;</a:t>
            </a:r>
            <a:br/>
            <a:r>
              <a:t>Pacatu-a făcut despărțire,</a:t>
            </a:r>
            <a:br/>
            <a:r>
              <a:t>Dar El pentru veci l-a zdrobit.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liberi doar se pot uni</a:t>
            </a:r>
            <a:br/>
            <a:r>
              <a:t>Dar robii, niciodată!</a:t>
            </a:r>
            <a:br/>
            <a:r>
              <a:t>Hristos ne poate izbăvi </a:t>
            </a:r>
            <a:br/>
            <a:r>
              <a:t>De tot ce-n viață ne-ar robi;</a:t>
            </a:r>
            <a:br/>
            <a:r>
              <a:t>De vrem, prin El vom dobândi </a:t>
            </a:r>
            <a:br/>
            <a:r>
              <a:t>Unire-adevarată.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Unire, o, sfântă unire</a:t>
            </a:r>
            <a:br/>
            <a:r>
              <a:t>Prin jertfa Golgotei primim;</a:t>
            </a:r>
            <a:br/>
            <a:r>
              <a:t>Când harul ne-nvață-n trăire </a:t>
            </a:r>
            <a:br/>
            <a:r>
              <a:t>În toate deplin ne unim.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Cei liberi doar se pot uni</a:t>
            </a:r>
            <a:br/>
            <a:r>
              <a:t>Dar robii, niciodată!</a:t>
            </a:r>
            <a:br/>
            <a:r>
              <a:t>Hristos ne poate izbăvi </a:t>
            </a:r>
            <a:br/>
            <a:r>
              <a:t>De tot ce-n viață ne-ar robi;</a:t>
            </a:r>
            <a:br/>
            <a:r>
              <a:t>De vrem, prin El vom dobândi </a:t>
            </a:r>
            <a:br/>
            <a:r>
              <a:t>Unire-adevarată.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