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 Veniţi, priviţi pe Domnul nostru</a:t>
            </a:r>
            <a:br/>
            <a:r>
              <a:t>Pe cruce răstignit de noi!</a:t>
            </a:r>
            <a:br/>
            <a:r>
              <a:t>El suferă dispreţ şi moarte,</a:t>
            </a:r>
            <a:br/>
            <a:r>
              <a:t>Cu trupul frânt, de tot zdrobit.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 El, pentru noi, pe cruce-a fost pus;</a:t>
            </a:r>
            <a:br/>
            <a:r>
              <a:t>Suferit-a pentru noi.</a:t>
            </a:r>
            <a:br/>
            <a:r>
              <a:t>Deci, strânşi în scumpu-I Nume-acum,</a:t>
            </a:r>
            <a:br/>
            <a:r>
              <a:t>Să-L preamărim, cântându-I toţi!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 „Sfârşitu-s-a acuma totul”,</a:t>
            </a:r>
            <a:br/>
            <a:r>
              <a:t>Păcatul ispăşit a fost,</a:t>
            </a:r>
            <a:br/>
            <a:r>
              <a:t>„Eu Ţie, Tată, Îţi dau Duhul”,</a:t>
            </a:r>
            <a:br/>
            <a:r>
              <a:t>A zis şi capul Şi-a plecat.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 El, pentru noi, pe cruce-a fost pus;</a:t>
            </a:r>
            <a:br/>
            <a:r>
              <a:t>Suferit-a pentru noi.</a:t>
            </a:r>
            <a:br/>
            <a:r>
              <a:t>Deci, strânşi în scumpu-I Nume-acum,</a:t>
            </a:r>
            <a:br/>
            <a:r>
              <a:t>Să-L preamărim, cântându-I toţi!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 Pe cruce pentru noi murit-a,</a:t>
            </a:r>
            <a:br/>
            <a:r>
              <a:t>Ca să ne scape de păcat.</a:t>
            </a:r>
            <a:br/>
            <a:r>
              <a:t>De-aceea azi slăvim din inimi</a:t>
            </a:r>
            <a:br/>
            <a:r>
              <a:t>Pe Cel ce pentru noi S-a dat.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 El, pentru noi, pe cruce-a fost pus;</a:t>
            </a:r>
            <a:br/>
            <a:r>
              <a:t>Suferit-a pentru noi.</a:t>
            </a:r>
            <a:br/>
            <a:r>
              <a:t>Deci, strânşi în scumpu-I Nume-acum,</a:t>
            </a:r>
            <a:br/>
            <a:r>
              <a:t>Să-L preamărim, cântându-I toţi!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 El, pentru noi, pe cruce-a fost pus;</a:t>
            </a:r>
            <a:br/>
            <a:r>
              <a:t>Suferit-a pentru noi.</a:t>
            </a:r>
            <a:br/>
            <a:r>
              <a:t>Deci, strânşi în scumpu-I Nume-acum,</a:t>
            </a:r>
            <a:br/>
            <a:r>
              <a:t>Să-L preamărim, cântându-I toţi!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 Priviţi-I fruntea-ncununată</a:t>
            </a:r>
            <a:br/>
            <a:r>
              <a:t>Cu spini ce-o fac să sângere!</a:t>
            </a:r>
            <a:br/>
            <a:r>
              <a:t>Ostaşii greu Îl pălmuiesc toţi,</a:t>
            </a:r>
            <a:br/>
            <a:r>
              <a:t>Iar El se roagă pentru ei.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 El, pentru noi, pe cruce-a fost pus;</a:t>
            </a:r>
            <a:br/>
            <a:r>
              <a:t>Suferit-a pentru noi.</a:t>
            </a:r>
            <a:br/>
            <a:r>
              <a:t>Deci, strânşi în scumpu-I Nume-acum,</a:t>
            </a:r>
            <a:br/>
            <a:r>
              <a:t>Să-L preamărim, cântându-I toţi!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 Priviţi-I mâinile străpunse</a:t>
            </a:r>
            <a:br/>
            <a:r>
              <a:t>De cuiele bătute-adânc!</a:t>
            </a:r>
            <a:br/>
            <a:r>
              <a:t>Din coastă, sânge, apă curge</a:t>
            </a:r>
            <a:br/>
            <a:r>
              <a:t>Iertare, pace dând la toţi.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 El, pentru noi, pe cruce-a fost pus;</a:t>
            </a:r>
            <a:br/>
            <a:r>
              <a:t>Suferit-a pentru noi.</a:t>
            </a:r>
            <a:br/>
            <a:r>
              <a:t>Deci, strânşi în scumpu-I Nume-acum,</a:t>
            </a:r>
            <a:br/>
            <a:r>
              <a:t>Să-L preamărim, cântându-I toţi!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 Şi, când a zis Isus: „Mi-e sete!”</a:t>
            </a:r>
            <a:br/>
            <a:r>
              <a:t>La noi toţi S-a gândit atunci.</a:t>
            </a:r>
            <a:br/>
            <a:r>
              <a:t>De noi, de toţi Îi era sete:</a:t>
            </a:r>
            <a:br/>
            <a:r>
              <a:t>Voia ca noi să fim ai Lui.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 El, pentru noi, pe cruce-a fost pus;</a:t>
            </a:r>
            <a:br/>
            <a:r>
              <a:t>Suferit-a pentru noi.</a:t>
            </a:r>
            <a:br/>
            <a:r>
              <a:t>Deci, strânşi în scumpu-I Nume-acum,</a:t>
            </a:r>
            <a:br/>
            <a:r>
              <a:t>Să-L preamărim, cântându-I toţi!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 Şi când osânda El purtat-a,</a:t>
            </a:r>
            <a:br/>
            <a:r>
              <a:t>De care vrednici noi eram,</a:t>
            </a:r>
            <a:br/>
            <a:r>
              <a:t>Strigat-a: „Dumnezeul Meu, oh!</a:t>
            </a:r>
            <a:br/>
            <a:r>
              <a:t>De ce M-ai părăsit, de ce?”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