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Veselie mare este azi în cer,</a:t>
            </a:r>
            <a:br/>
            <a:r>
              <a:t>Căci se-ntoarce-un suflet din păcatul său.</a:t>
            </a:r>
            <a:br/>
            <a:r>
              <a:t>Bucurie mare azi se face-n cer</a:t>
            </a:r>
            <a:br/>
            <a:r>
              <a:t>Pentr-un suflet izbăvit din lanţul greu.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Slavă! Astăzi să cântăm cu toţi.</a:t>
            </a:r>
            <a:br/>
            <a:r>
              <a:t>Slavă! Slavă! Cântă îngerii în cer sus.</a:t>
            </a:r>
            <a:br/>
            <a:r>
              <a:t>Astăzi ceata celor ce-s răscumpăraţi</a:t>
            </a:r>
            <a:br/>
            <a:r>
              <a:t>Cântă pentru un suflet ce s-a hotărât.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Bucurie mare azi se face-n cer,</a:t>
            </a:r>
            <a:br/>
            <a:r>
              <a:t>Căci a fost iertat un păcătos acum.</a:t>
            </a:r>
            <a:br/>
            <a:r>
              <a:t>Lui Satan un suflet astăzi i s-a smuls</a:t>
            </a:r>
            <a:br/>
            <a:r>
              <a:t>Și-a trecut de partea Domnului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Slavă! Astăzi să cântăm cu toţi.</a:t>
            </a:r>
            <a:br/>
            <a:r>
              <a:t>Slavă! Slavă! Cântă îngerii în cer sus.</a:t>
            </a:r>
            <a:br/>
            <a:r>
              <a:t>Astăzi ceata celor ce-s răscumpăraţi</a:t>
            </a:r>
            <a:br/>
            <a:r>
              <a:t>Cântă pentru un suflet ce s-a hotărât.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Veselie mare este azi în cer</a:t>
            </a:r>
            <a:br/>
            <a:r>
              <a:t>Pentr-un suflet ce s-a hotărât acum.</a:t>
            </a:r>
            <a:br/>
            <a:r>
              <a:t>Spune-i vestea bună până-n departari:</a:t>
            </a:r>
            <a:br/>
            <a:r>
              <a:t>„La Isus un suflet a venit acum!”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Slavă! Astăzi să cântăm cu toţi.</a:t>
            </a:r>
            <a:br/>
            <a:r>
              <a:t>Slavă! Slavă! Cântă îngerii în cer sus.</a:t>
            </a:r>
            <a:br/>
            <a:r>
              <a:t>Astăzi ceata celor ce-s răscumpăraţi</a:t>
            </a:r>
            <a:br/>
            <a:r>
              <a:t>Cântă pentru un suflet ce s-a hotărât.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tu cel ce-acuma cânţi aici cu noi,</a:t>
            </a:r>
            <a:br/>
            <a:r>
              <a:t>De ce stai şi nu te hotărăşti acum?</a:t>
            </a:r>
            <a:br/>
            <a:r>
              <a:t>Vino, suflet drag, nu mai aştepta!</a:t>
            </a:r>
            <a:br/>
            <a:r>
              <a:t>Vino şi primeşte jertfa lui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Slavă! Astăzi să cântăm cu toţi.</a:t>
            </a:r>
            <a:br/>
            <a:r>
              <a:t>Slavă! Slavă! Cântă îngerii în cer sus.</a:t>
            </a:r>
            <a:br/>
            <a:r>
              <a:t>Astăzi ceata celor ce-s răscumpăraţi</a:t>
            </a:r>
            <a:br/>
            <a:r>
              <a:t>Cântă pentru un suflet ce s-a hotărât.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