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Vestiţi cu glas tare Vestea cea Bună:</a:t>
            </a:r>
            <a:br/>
            <a:r>
              <a:t>Cerul azi primeşte pe-orice păcătos;</a:t>
            </a:r>
            <a:br/>
            <a:r>
              <a:t>Drumul pân-acolo este deschis azi,</a:t>
            </a:r>
            <a:br/>
            <a:r>
              <a:t>Prin jertfirea lui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</a:t>
            </a:r>
            <a:br/>
            <a:r>
              <a:t>Mântuire-n dar este pentru toţi azi:</a:t>
            </a:r>
            <a:br/>
            <a:r>
              <a:t>La Isus oricine vine, e iertat.</a:t>
            </a:r>
            <a:br/>
            <a:r>
              <a:t>Credeţi în Isus toţi cei păcătoşi,</a:t>
            </a:r>
            <a:br/>
            <a:r>
              <a:t>Şi fiţi chiar de-acum iertaţi!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Vestiţi cu glas tare Vestea cea Bună:</a:t>
            </a:r>
            <a:br/>
            <a:r>
              <a:t>Al lui Isus sânge spală-orice păcat;</a:t>
            </a:r>
            <a:br/>
            <a:r>
              <a:t>Oricine ai fi tu, la El te cheamă,</a:t>
            </a:r>
            <a:br/>
            <a:r>
              <a:t>Să spele şi-al tău păcat.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</a:t>
            </a:r>
            <a:br/>
            <a:r>
              <a:t>Mântuire-n dar este pentru toţi azi:</a:t>
            </a:r>
            <a:br/>
            <a:r>
              <a:t>La Isus oricine vine, e iertat.</a:t>
            </a:r>
            <a:br/>
            <a:r>
              <a:t>Credeţi în Isus toţi cei păcătoşi,</a:t>
            </a:r>
            <a:br/>
            <a:r>
              <a:t>Şi fiţi chiar de-acum iertaţi!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Vestiţi cu glas tare Vestea cea Bună,</a:t>
            </a:r>
            <a:br/>
            <a:r>
              <a:t>Faceţi să răsune în lung şi în lat;</a:t>
            </a:r>
            <a:br/>
            <a:r>
              <a:t>S-o audă bine toţi păcătoşii,</a:t>
            </a:r>
            <a:br/>
            <a:r>
              <a:t>Cei trudiţi şi-mpovărati!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</a:t>
            </a:r>
            <a:br/>
            <a:r>
              <a:t>Mântuire-n dar este pentru toţi azi:</a:t>
            </a:r>
            <a:br/>
            <a:r>
              <a:t>La Isus oricine vine, e iertat.</a:t>
            </a:r>
            <a:br/>
            <a:r>
              <a:t>Credeţi în Isus toţi cei păcătoşi,</a:t>
            </a:r>
            <a:br/>
            <a:r>
              <a:t>Şi fiţi chiar de-acum iertaţi!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