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Viaţa-i plină de întristări</a:t>
            </a:r>
            <a:br/>
            <a:r>
              <a:t>Grijuri vin zi de zi.</a:t>
            </a:r>
            <a:br/>
            <a:r>
              <a:t>Isus ia toată povara ta</a:t>
            </a:r>
            <a:br/>
            <a:r>
              <a:t>El poate mântui.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 ia toată povara ta</a:t>
            </a:r>
            <a:br/>
            <a:r>
              <a:t>La Calvar, la Calvar.</a:t>
            </a:r>
            <a:br/>
            <a:r>
              <a:t>Isus ia toată povara ta</a:t>
            </a:r>
            <a:br/>
            <a:r>
              <a:t>El poate mântui.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Chinuit şi îngrijorat</a:t>
            </a:r>
            <a:br/>
            <a:r>
              <a:t>La El acum să vii.</a:t>
            </a:r>
            <a:br/>
            <a:r>
              <a:t>Isus ia toată povara ta</a:t>
            </a:r>
            <a:br/>
            <a:r>
              <a:t>El poate mântui.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ascultă suspinul tău</a:t>
            </a:r>
            <a:br/>
            <a:r>
              <a:t>Strigătul inimii.</a:t>
            </a:r>
            <a:br/>
            <a:r>
              <a:t>Isus ia toată povara ta</a:t>
            </a:r>
            <a:br/>
            <a:r>
              <a:t>El poate mântui.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