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Vino la Isus acuma!</a:t>
            </a:r>
            <a:br/>
            <a:r>
              <a:t>Astăzi El te cheamă.</a:t>
            </a:r>
            <a:br/>
            <a:r>
              <a:t>Fost-ai răzvrătit destul timp,</a:t>
            </a:r>
            <a:br/>
            <a:r>
              <a:t>Vino astăzi la El!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Cât de mult El te iubeşte</a:t>
            </a:r>
            <a:br/>
            <a:r>
              <a:t>Chiar de nu-L iubeşti tu!</a:t>
            </a:r>
            <a:br/>
            <a:r>
              <a:t>Orişicât de păcătos eşti,</a:t>
            </a:r>
            <a:br/>
            <a:r>
              <a:t>Vino astăzi la El!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te iartă, da, te iartă,</a:t>
            </a:r>
            <a:br/>
            <a:r>
              <a:t>El te iartă chiar azi,</a:t>
            </a:r>
            <a:br/>
            <a:r>
              <a:t>Azi iertarea Lui primeşte-o!</a:t>
            </a:r>
            <a:br/>
            <a:r>
              <a:t>Vino astăzi la El!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El îţi şterge, da, îţi şterge</a:t>
            </a:r>
            <a:br/>
            <a:r>
              <a:t>Tot trecutul tău trist.</a:t>
            </a:r>
            <a:br/>
            <a:r>
              <a:t>Astăzi vrea ca să ţi-l ştergă,</a:t>
            </a:r>
            <a:br/>
            <a:r>
              <a:t>Vino astăzi la El!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