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Vrei să zdrobeşti al păcatului lanţ?</a:t>
            </a:r>
            <a:br/>
            <a:r>
              <a:t>De Isus Hristos sfărâmat a fost.</a:t>
            </a:r>
            <a:br/>
            <a:r>
              <a:t>El l-a zdrobit, când pe cruce-a murit.</a:t>
            </a:r>
            <a:br/>
            <a:r>
              <a:t>Tu azi doar să crezi şi-ai scăpat.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sunt slobod în Isus Hristos!</a:t>
            </a:r>
            <a:br/>
            <a:r>
              <a:t>Jertfa Lui m-a scăpat!</a:t>
            </a:r>
            <a:br/>
            <a:r>
              <a:t>Şi Satana biruit e-acum,</a:t>
            </a:r>
            <a:br/>
            <a:r>
              <a:t>L-a înfrânt sângele lui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Vrei tu de patimi să fii izbăvit?</a:t>
            </a:r>
            <a:br/>
            <a:r>
              <a:t>Să ştii că-n Isus izbăvit ai fost,</a:t>
            </a:r>
            <a:br/>
            <a:r>
              <a:t>Când răstignit suferea pentru noi,</a:t>
            </a:r>
            <a:br/>
            <a:r>
              <a:t>A rupt orice lanţ de păcat.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sunt slobod în Isus Hristos!</a:t>
            </a:r>
            <a:br/>
            <a:r>
              <a:t>Jertfa Lui m-a scăpat!</a:t>
            </a:r>
            <a:br/>
            <a:r>
              <a:t>Şi Satana biruit e-acum,</a:t>
            </a:r>
            <a:br/>
            <a:r>
              <a:t>L-a înfrânt sângele lui Isus.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Vrei tu să scapi de Satan cel turbat?</a:t>
            </a:r>
            <a:br/>
            <a:r>
              <a:t>Să crezi că Isus l-a înfrânt murind.</a:t>
            </a:r>
            <a:br/>
            <a:r>
              <a:t>Şi de Satan hărţuit tu când eşti,</a:t>
            </a:r>
            <a:br/>
            <a:r>
              <a:t>Mereu spune-i că-i biruit.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sunt slobod în Isus Hristos!</a:t>
            </a:r>
            <a:br/>
            <a:r>
              <a:t>Jertfa Lui m-a scăpat!</a:t>
            </a:r>
            <a:br/>
            <a:r>
              <a:t>Şi Satana biruit e-acum,</a:t>
            </a:r>
            <a:br/>
            <a:r>
              <a:t>L-a înfrânt sângele lui Isus.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Vrei tu să vii şi să crezi chiar acum</a:t>
            </a:r>
            <a:br/>
            <a:r>
              <a:t>Că de mult Isus, cu-al Său sânge scump,</a:t>
            </a:r>
            <a:br/>
            <a:r>
              <a:t>Chiar te-a scăpat de-al păcatului lanţ?</a:t>
            </a:r>
            <a:br/>
            <a:r>
              <a:t>Ia azi pentru tine-acest fapt!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Eu sunt slobod în Isus Hristos!</a:t>
            </a:r>
            <a:br/>
            <a:r>
              <a:t>Jertfa Lui m-a scăpat!</a:t>
            </a:r>
            <a:br/>
            <a:r>
              <a:t>Şi Satana biruit e-acum,</a:t>
            </a:r>
            <a:br/>
            <a:r>
              <a:t>L-a înfrânt sângele lui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