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Îi aduc belşug de mulţumiri,</a:t>
            </a:r>
            <a:br/>
            <a:r>
              <a:t>Căci El m-­a alinat,</a:t>
            </a:r>
            <a:br/>
            <a:r>
              <a:t>Din rușine și-adâncimi m­-a scos</a:t>
            </a:r>
            <a:br/>
            <a:r>
              <a:t>Și viaţa mi-a redat.</a:t>
            </a:r>
            <a:br/>
            <a:r>
              <a:t>A rupt blestemul răului,</a:t>
            </a:r>
            <a:br/>
            <a:r>
              <a:t>În slavă m-­a-­mbrăcat</a:t>
            </a:r>
            <a:br/>
            <a:r>
              <a:t>Şi legea curăției Lui</a:t>
            </a:r>
            <a:br/>
            <a:r>
              <a:t>În mine-a aşezat.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Îi aduc belşug de mulţumiri,</a:t>
            </a:r>
            <a:br/>
            <a:r>
              <a:t>Căci El m-­a însoţit,</a:t>
            </a:r>
            <a:br/>
            <a:r>
              <a:t>El toarnă-n slăbiciuni puteri,</a:t>
            </a:r>
            <a:br/>
            <a:r>
              <a:t>Iar teama-­a risipit.</a:t>
            </a:r>
            <a:br/>
            <a:r>
              <a:t>Tot ce­-a promis îmi e de-ajuns</a:t>
            </a:r>
            <a:br/>
            <a:r>
              <a:t>Oricând în mersul meu,</a:t>
            </a:r>
            <a:br/>
            <a:r>
              <a:t>Sprijin îmi va fi iubirea Lui,</a:t>
            </a:r>
            <a:br/>
            <a:r>
              <a:t>Coroană, harul Său.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Îi aduc belşug de mulţumiri,</a:t>
            </a:r>
            <a:br/>
            <a:r>
              <a:t>Căci El e suveran,</a:t>
            </a:r>
            <a:br/>
            <a:r>
              <a:t>Pace aflu în iubirea Lui</a:t>
            </a:r>
            <a:br/>
            <a:r>
              <a:t>Și-n înțeleptu-I plan.</a:t>
            </a:r>
            <a:br/>
            <a:r>
              <a:t>Fiecare zi de pe pământ</a:t>
            </a:r>
            <a:br/>
            <a:r>
              <a:t>E darul Regelui,</a:t>
            </a:r>
            <a:br/>
            <a:r>
              <a:t>De aceea, tot ce am şi sunt</a:t>
            </a:r>
            <a:br/>
            <a:r>
              <a:t>Va fi în slujba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