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Cristos Isus</a:t>
            </a:r>
            <a:br/>
            <a:r>
              <a:t>Nicio osândire nu-i,</a:t>
            </a:r>
            <a:br/>
            <a:r>
              <a:t>Când îndemnurile firii</a:t>
            </a:r>
            <a:br/>
            <a:r>
              <a:t>Le răstignim pe crucea Lui.</a:t>
            </a:r>
            <a:br/>
            <a:r>
              <a:t>Suntem prin lucrarea Sa</a:t>
            </a:r>
            <a:br/>
            <a:r>
              <a:t>Izbăviți de-ocara grea;</a:t>
            </a:r>
            <a:br/>
            <a:r>
              <a:t>Legea Duhului de viață ne dă</a:t>
            </a:r>
            <a:br/>
            <a:r>
              <a:t>bucuria, pacea 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Cristos Isus</a:t>
            </a:r>
            <a:br/>
            <a:r>
              <a:t>Pietre vii suntem numiți,</a:t>
            </a:r>
            <a:br/>
            <a:r>
              <a:t>Preoție-mpărătească,</a:t>
            </a:r>
            <a:br/>
            <a:r>
              <a:t>Al Său locaș duhovnicesc</a:t>
            </a:r>
            <a:br/>
            <a:r>
              <a:t>Și o seminție-aleasă,</a:t>
            </a:r>
            <a:br/>
            <a:r>
              <a:t>Pentru Domnul un neam sfânt;</a:t>
            </a:r>
            <a:br/>
            <a:r>
              <a:t>Pentru Sine ne-a răscumpărat,</a:t>
            </a:r>
            <a:br/>
            <a:r>
              <a:t>A Lui ungere ne-a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Cristos Isus</a:t>
            </a:r>
            <a:br/>
            <a:r>
              <a:t>Suntem fii ai Regelui;</a:t>
            </a:r>
            <a:br/>
            <a:r>
              <a:t>Ne-ntinată moștenire</a:t>
            </a:r>
            <a:br/>
            <a:r>
              <a:t>Am primit în harul Lui.</a:t>
            </a:r>
            <a:br/>
            <a:r>
              <a:t>Suntem fii ai lui Avraam,</a:t>
            </a:r>
            <a:br/>
            <a:r>
              <a:t>Ne-ndreptăm spre Canaan;</a:t>
            </a:r>
            <a:br/>
            <a:r>
              <a:t>Negreșit al nostru Domn va-mplini</a:t>
            </a:r>
            <a:br/>
            <a:r>
              <a:t>Ce-n Cuvânt El ne-a vestit.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Cristos Isus</a:t>
            </a:r>
            <a:br/>
            <a:r>
              <a:t>Avem totul pe deplin,</a:t>
            </a:r>
            <a:br/>
            <a:r>
              <a:t>Rânduiți mai dinainte</a:t>
            </a:r>
            <a:br/>
            <a:r>
              <a:t>Din iubire să-I slujim.</a:t>
            </a:r>
            <a:br/>
            <a:r>
              <a:t>În cetatea Tatălui</a:t>
            </a:r>
            <a:br/>
            <a:r>
              <a:t>Locui-vom pe vecii;</a:t>
            </a:r>
            <a:br/>
            <a:r>
              <a:t>Fericirea și-ndurarea Lui</a:t>
            </a:r>
            <a:br/>
            <a:r>
              <a:t>Pentru veci ne-or însoți.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