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bunătatea Ta, ne-asculţi</a:t>
            </a:r>
            <a:br/>
            <a:r>
              <a:t>A noastră rugăciune,</a:t>
            </a:r>
            <a:br/>
            <a:r>
              <a:t>Şi inima ne-o uşurezi</a:t>
            </a:r>
            <a:br/>
            <a:r>
              <a:t>De orice-amărăciune.</a:t>
            </a:r>
            <a:br/>
            <a:r>
              <a:t>Ne-ntorci privirile mereu</a:t>
            </a:r>
            <a:br/>
            <a:r>
              <a:t>Spre Tine, sfinte Tată,</a:t>
            </a:r>
            <a:br/>
            <a:r>
              <a:t>Şi prin Cuvânt ne întăreşti</a:t>
            </a:r>
            <a:br/>
            <a:r>
              <a:t>De fiecare dată.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Nădejdea Tu ne-o-mprospătezi</a:t>
            </a:r>
            <a:br/>
            <a:r>
              <a:t>Când vezi că se-ofileşte,</a:t>
            </a:r>
            <a:br/>
            <a:r>
              <a:t>Şi nici o piedică pe drum</a:t>
            </a:r>
            <a:br/>
            <a:r>
              <a:t>Spre noi nu Te opreşte.</a:t>
            </a:r>
            <a:br/>
            <a:r>
              <a:t>Căci bunătatea Ta oricând</a:t>
            </a:r>
            <a:br/>
            <a:r>
              <a:t>Cu mult, cu mult întrece</a:t>
            </a:r>
            <a:br/>
            <a:r>
              <a:t>Căderea-n care-am fost târâţi</a:t>
            </a:r>
            <a:br/>
            <a:r>
              <a:t>Şi starea noastră rece.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pentru vecii nesfârşiţi</a:t>
            </a:r>
            <a:br/>
            <a:r>
              <a:t>Izvorul mântuirii,  </a:t>
            </a:r>
            <a:br/>
            <a:br/>
            <a:r>
              <a:t>Şi peste noi mereu Ţi-ntinzi  </a:t>
            </a:r>
            <a:br/>
            <a:r>
              <a:t>Veşmintele iubirii.  </a:t>
            </a:r>
            <a:br/>
            <a:br/>
            <a:r>
              <a:t>În bunătatea Ta, răspunzi  </a:t>
            </a:r>
            <a:br/>
            <a:br/>
            <a:r>
              <a:t>Cu-a harului comoară,  </a:t>
            </a:r>
            <a:br/>
            <a:r>
              <a:t>Nicicând Tu nu ne-ndepărtezi  </a:t>
            </a:r>
            <a:br/>
            <a:r>
              <a:t>Şi nu ne scoţi afară.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