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mormântul ca de gheață,</a:t>
            </a:r>
            <a:br/>
            <a:r>
              <a:t>Moartea L-a culcat,</a:t>
            </a:r>
            <a:br/>
            <a:r>
              <a:t>Iadul n-a putut să-L țină,</a:t>
            </a:r>
            <a:br/>
            <a:r>
              <a:t>El a înviat!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(Bărbații:) Viu e Domnul!</a:t>
            </a:r>
            <a:br/>
            <a:r>
              <a:t>(Femeile:) Viu e Domnul!</a:t>
            </a:r>
            <a:br/>
            <a:r>
              <a:t>(Bărbații:) Moartea-i învinsă!</a:t>
            </a:r>
            <a:br/>
            <a:r>
              <a:t>(Femeile:) Moartea-i învinsă!</a:t>
            </a:r>
            <a:br/>
            <a:r>
              <a:t>(Bărbații:) Viu e Domnul!</a:t>
            </a:r>
            <a:br/>
            <a:r>
              <a:t>(Femeile:) Viu e Domnul!</a:t>
            </a:r>
            <a:br/>
            <a:r>
              <a:t>(Toți:) Veșnică-i domnia 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Iadu-n crâncenă mânie</a:t>
            </a:r>
            <a:br/>
            <a:r>
              <a:t>L-a crucificat,</a:t>
            </a:r>
            <a:br/>
            <a:r>
              <a:t>El, pe cruce-a frânt blestemul,</a:t>
            </a:r>
            <a:br/>
            <a:r>
              <a:t>Moartea, morții-a dat.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(Bărbații:) Viu e Domnul!</a:t>
            </a:r>
            <a:br/>
            <a:r>
              <a:t>(Femeile:) Viu e Domnul!</a:t>
            </a:r>
            <a:br/>
            <a:r>
              <a:t>(Bărbații:) Moartea-i învinsă!</a:t>
            </a:r>
            <a:br/>
            <a:r>
              <a:t>(Femeile:) Moartea-i învinsă!</a:t>
            </a:r>
            <a:br/>
            <a:r>
              <a:t>(Bărbații:) Viu e Domnul!</a:t>
            </a:r>
            <a:br/>
            <a:r>
              <a:t>(Femeile:) Viu e Domnul!</a:t>
            </a:r>
            <a:br/>
            <a:r>
              <a:t>(Toți:) Veșnică-i domnia Sa!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Dusă-n veci e groaza morții,</a:t>
            </a:r>
            <a:br/>
            <a:r>
              <a:t>Viața-a triumfat!</a:t>
            </a:r>
            <a:br/>
            <a:r>
              <a:t>Auziți, voi, robi ai nopții,</a:t>
            </a:r>
            <a:br/>
            <a:r>
              <a:t>Zidu-i dărâmat!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(Bărbații:) Viu e Domnul!</a:t>
            </a:r>
            <a:br/>
            <a:r>
              <a:t>(Femeile:) Viu e Domnul!</a:t>
            </a:r>
            <a:br/>
            <a:r>
              <a:t>(Bărbații:) Moartea-i învinsă!</a:t>
            </a:r>
            <a:br/>
            <a:r>
              <a:t>(Femeile:) Moartea-i învinsă!</a:t>
            </a:r>
            <a:br/>
            <a:r>
              <a:t>(Bărbații:) Viu e Domnul!</a:t>
            </a:r>
            <a:br/>
            <a:r>
              <a:t>(Femeile:) Viu e Domnul!</a:t>
            </a:r>
            <a:br/>
            <a:r>
              <a:t>(Toți:) Veșnică-i domnia Sa!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Ridicat din morți, e-n slavă</a:t>
            </a:r>
            <a:br/>
            <a:r>
              <a:t>Regele iubit!</a:t>
            </a:r>
            <a:br/>
            <a:r>
              <a:t>Să cântăm în lumea largă</a:t>
            </a:r>
            <a:br/>
            <a:r>
              <a:t>Numele-I vestit!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(Bărbații:) Viu e Domnul!</a:t>
            </a:r>
            <a:br/>
            <a:r>
              <a:t>(Femeile:) Viu e Domnul!</a:t>
            </a:r>
            <a:br/>
            <a:r>
              <a:t>(Bărbații:) Moartea-i învinsă!</a:t>
            </a:r>
            <a:br/>
            <a:r>
              <a:t>(Femeile:) Moartea-i învinsă!</a:t>
            </a:r>
            <a:br/>
            <a:r>
              <a:t>(Bărbații:) Viu e Domnul!</a:t>
            </a:r>
            <a:br/>
            <a:r>
              <a:t>(Femeile:) Viu e Domnul!</a:t>
            </a:r>
            <a:br/>
            <a:r>
              <a:t>(Toți:) Veșnică-i domnia Sa!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