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Înălța-voi sufletul meu, Doamne,</a:t>
            </a:r>
            <a:br/>
            <a:r>
              <a:t>La Tine, Dumnezeule,</a:t>
            </a:r>
            <a:br/>
            <a:r>
              <a:t>Căci nădejdea mea de-o pun în Tine,</a:t>
            </a:r>
            <a:br/>
            <a:r>
              <a:t>De rușine nu mă vei lăsa.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Arată-mi, Doamne, calea Ta,</a:t>
            </a:r>
            <a:br/>
            <a:r>
              <a:t>Învață-mă cărarea Ta,</a:t>
            </a:r>
            <a:br/>
            <a:r>
              <a:t>Povățuiește-mă în adevărul Tău,</a:t>
            </a:r>
            <a:br/>
            <a:r>
              <a:t>Doamne, mântuirea și nădejdea mea!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Izbăvește sufletul meu, Doamne,</a:t>
            </a:r>
            <a:br/>
            <a:r>
              <a:t>Păzește-l, Dumnezeule,</a:t>
            </a:r>
            <a:br/>
            <a:r>
              <a:t>Căci eu drept vreau să pășesc pe cale</a:t>
            </a:r>
            <a:br/>
            <a:r>
              <a:t>Și smerit să-nvăț să merg pe ea.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Arată-mi, Doamne, calea Ta,</a:t>
            </a:r>
            <a:br/>
            <a:r>
              <a:t>Învață-mă cărarea Ta,</a:t>
            </a:r>
            <a:br/>
            <a:r>
              <a:t>Povățuiește-mă în adevărul Tău,</a:t>
            </a:r>
            <a:br/>
            <a:r>
              <a:t>Doamne, mântuirea și nădejdea mea!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