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Înţelepciunea din vecii</a:t>
            </a:r>
            <a:br/>
            <a:r>
              <a:t>Ce-­Şi lasă­-amprenta-n univers,</a:t>
            </a:r>
            <a:br/>
            <a:r>
              <a:t>Tot ce-­a creat cu mâna Sa,</a:t>
            </a:r>
            <a:br/>
            <a:r>
              <a:t>Prin al puterii Cuvânt va sta.</a:t>
            </a:r>
            <a:br/>
            <a:r>
              <a:t>El ştie taina­-ntinsei mări,</a:t>
            </a:r>
            <a:br/>
            <a:r>
              <a:t>Secretul stelelor pe cer,</a:t>
            </a:r>
            <a:br/>
            <a:r>
              <a:t>Lumină calea aştrilor,</a:t>
            </a:r>
            <a:br/>
            <a:r>
              <a:t>Dând o zi nouă popoarelor.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Ştiinţă fără de egal,</a:t>
            </a:r>
            <a:br/>
            <a:r>
              <a:t>Ce calea dreaptă­-ai însemnat,</a:t>
            </a:r>
            <a:br/>
            <a:r>
              <a:t>Mi-­e candelă al Tău Cuvânt,</a:t>
            </a:r>
            <a:br/>
            <a:r>
              <a:t>Mă­-nveţi, mă-­ndrumi prin al Tău Duh Sfânt.</a:t>
            </a:r>
            <a:br/>
            <a:r>
              <a:t>Şi-apoi misterul grelei cruci,</a:t>
            </a:r>
            <a:br/>
            <a:r>
              <a:t>Cel Viu să moară pentru morţi!</a:t>
            </a:r>
            <a:br/>
            <a:r>
              <a:t>Iar cei mari ruşinaţi să stea</a:t>
            </a:r>
            <a:br/>
            <a:r>
              <a:t>Când toată slava Cristos va lua.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De-­nţelepciunea­-Ţi onorat,</a:t>
            </a:r>
            <a:br/>
            <a:r>
              <a:t>Iubire­-Ţi cer şi pace­-n dar.</a:t>
            </a:r>
            <a:br/>
            <a:r>
              <a:t>Smerit, mă-nvaţă să primesc</a:t>
            </a:r>
            <a:br/>
            <a:r>
              <a:t>Al Providenţei statornic mers.</a:t>
            </a:r>
            <a:br/>
            <a:r>
              <a:t>Ţesut e-atunci orice necaz</a:t>
            </a:r>
            <a:br/>
            <a:r>
              <a:t>În pânza harului Tău bun,</a:t>
            </a:r>
            <a:br/>
            <a:r>
              <a:t>Iar prin dureri aleg să spun:</a:t>
            </a:r>
            <a:br/>
            <a:r>
              <a:t>„Doar voii Tale eu mă supun!“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