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Închinarea mea să fie</a:t>
            </a:r>
            <a:br/>
            <a:r>
              <a:t>Trupul meu ca jertfă vie,</a:t>
            </a:r>
            <a:br/>
            <a:r>
              <a:t>O ofrandă necurmată</a:t>
            </a:r>
            <a:br/>
            <a:r>
              <a:t>Pentru Tine, sfinte Tată.</a:t>
            </a:r>
            <a:br/>
            <a:r>
              <a:t>Mintea mea să se-nnoiască,</a:t>
            </a:r>
            <a:br/>
            <a:r>
              <a:t>Voia Ta să o cunoască!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Închinarea mea să fie</a:t>
            </a:r>
            <a:br/>
            <a:r>
              <a:t>În purtare-n curăție,</a:t>
            </a:r>
            <a:br/>
            <a:r>
              <a:t>În cuvinte și-n privire</a:t>
            </a:r>
            <a:br/>
            <a:r>
              <a:t>Pildă caldă de iubire.</a:t>
            </a:r>
            <a:br/>
            <a:r>
              <a:t>Prin trăirea mea curată</a:t>
            </a:r>
            <a:br/>
            <a:r>
              <a:t>Fie-Ți slava înălțată!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Închinarea mea să fie</a:t>
            </a:r>
            <a:br/>
            <a:r>
              <a:t>Nesfârșită dărnicie</a:t>
            </a:r>
            <a:br/>
            <a:r>
              <a:t>Și din darurile-Ți toate</a:t>
            </a:r>
            <a:br/>
            <a:r>
              <a:t>Să jertfesc cu bunătate,</a:t>
            </a:r>
            <a:br/>
            <a:r>
              <a:t>Al iubirii foc să-mi crească</a:t>
            </a:r>
            <a:br/>
            <a:r>
              <a:t>Și de toți să-mi amintească!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Închinarea mea să fie</a:t>
            </a:r>
            <a:br/>
            <a:r>
              <a:t>O cântare-adusă Ție</a:t>
            </a:r>
            <a:br/>
            <a:r>
              <a:t>Izvorând din haru-Ți mare,</a:t>
            </a:r>
            <a:br/>
            <a:r>
              <a:t>Dând la toți înviorare.</a:t>
            </a:r>
            <a:br/>
            <a:r>
              <a:t>Cântul meu să nu se-oprească,</a:t>
            </a:r>
            <a:br/>
            <a:r>
              <a:t>Ci mereu să se-nnoiască!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Închinarea mea să fie</a:t>
            </a:r>
            <a:br/>
            <a:r>
              <a:t>Rugăciune, bucurie,</a:t>
            </a:r>
            <a:br/>
            <a:r>
              <a:t>Slujba bine împlinită</a:t>
            </a:r>
            <a:br/>
            <a:r>
              <a:t>Și credința neclintită,</a:t>
            </a:r>
            <a:br/>
            <a:r>
              <a:t>Oglindind a Ta mărire,</a:t>
            </a:r>
            <a:br/>
            <a:r>
              <a:t>Să mă-nchin cu mulțumire!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