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Înger alb din cerul sfânt</a:t>
            </a:r>
            <a:br/>
            <a:r>
              <a:t>se coboară pe pământ,</a:t>
            </a:r>
            <a:br/>
            <a:r>
              <a:t>Veste mare aducând</a:t>
            </a:r>
            <a:br/>
            <a:r>
              <a:t>despre Mesia cel blând.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smerit S-a întrupat</a:t>
            </a:r>
            <a:br/>
            <a:r>
              <a:t>să ne scape de păcat</a:t>
            </a:r>
            <a:br/>
            <a:r>
              <a:t>Şi cum ceru-a părăsit,</a:t>
            </a:r>
            <a:br/>
            <a:r>
              <a:t>căci atâta ne-a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Loc în lume n-a avut</a:t>
            </a:r>
            <a:br/>
            <a:r>
              <a:t>Domnul Cel făr' de-nceput,</a:t>
            </a:r>
            <a:br/>
            <a:r>
              <a:t>Ieslea boilor I-a fost</a:t>
            </a:r>
            <a:br/>
            <a:r>
              <a:t>leagăn sfânt şi adăpost.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Azi din nou, Isuse blând,</a:t>
            </a:r>
            <a:br/>
            <a:r>
              <a:t>vii la noi ca oarecând,</a:t>
            </a:r>
            <a:br/>
            <a:r>
              <a:t>Ieslea inimii ne-o ceri,</a:t>
            </a:r>
            <a:br/>
            <a:r>
              <a:t>ca să-i simţi căldura ei.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Să-i aduci ca dar frumos</a:t>
            </a:r>
            <a:br/>
            <a:r>
              <a:t>Cerul Tău prealuminos,</a:t>
            </a:r>
            <a:br/>
            <a:r>
              <a:t>S-o sfinţeşti, s-o faci un rai,</a:t>
            </a:r>
            <a:br/>
            <a:r>
              <a:t>ca în ea pe veci să stai.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