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Învaţă-ne, de dragul Tău,</a:t>
            </a:r>
            <a:br/>
            <a:r>
              <a:t>Isus, să ne jertfim.</a:t>
            </a:r>
            <a:br/>
            <a:r>
              <a:t>nu­-n vorbe, ci cu fapta</a:t>
            </a:r>
            <a:br/>
            <a:r>
              <a:t>şi­-adevărul să iubim.</a:t>
            </a:r>
            <a:br/>
            <a:r>
              <a:t>Răniţi când suntem, cu răbdare</a:t>
            </a:r>
            <a:br/>
            <a:r>
              <a:t>să ştim să suferim,</a:t>
            </a:r>
            <a:br/>
            <a:r>
              <a:t>iar când ni-e greu, de dragul Tău,</a:t>
            </a:r>
            <a:br/>
            <a:r>
              <a:t>Isus, să nu cârtim.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Învaţă-ne, în Trupul Tău,</a:t>
            </a:r>
            <a:br/>
            <a:r>
              <a:t>unitatea s-­o păstrăm</a:t>
            </a:r>
            <a:br/>
            <a:r>
              <a:t>și­-nvaţă-ne, de dragul Tău,</a:t>
            </a:r>
            <a:br/>
            <a:r>
              <a:t>să nu ne mai certăm.</a:t>
            </a:r>
            <a:br/>
            <a:r>
              <a:t>Învaţă-ne blândeţea Ta­-n</a:t>
            </a:r>
            <a:br/>
            <a:r>
              <a:t>privire s-o purtăm</a:t>
            </a:r>
            <a:br/>
            <a:r>
              <a:t>și-­nvaţă-ne, de dragul Tău,</a:t>
            </a:r>
            <a:br/>
            <a:r>
              <a:t>din suflet să iertăm.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Învaţă-ne, de dragul Tău,</a:t>
            </a:r>
            <a:br/>
            <a:r>
              <a:t>smeriţi şi blânzi să fim,</a:t>
            </a:r>
            <a:br/>
            <a:r>
              <a:t>și cu-­al smereniei gând în noi</a:t>
            </a:r>
            <a:br/>
            <a:r>
              <a:t>pe toţi să-­i preţuim.</a:t>
            </a:r>
            <a:br/>
            <a:r>
              <a:t>Pe alţii mai presus de noi</a:t>
            </a:r>
            <a:br/>
            <a:r>
              <a:t>să ştim să îi privim</a:t>
            </a:r>
            <a:br/>
            <a:r>
              <a:t>și­-nvaţă-ne, de dragul Tău,</a:t>
            </a:r>
            <a:br/>
            <a:r>
              <a:t>smeriţi să îi slujim.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Învaţă-ne, în Trupul Tău,</a:t>
            </a:r>
            <a:br/>
            <a:r>
              <a:t>unitatea s-­o păstrăm</a:t>
            </a:r>
            <a:br/>
            <a:r>
              <a:t>și­-nvaţă-ne, de dragul Tău,</a:t>
            </a:r>
            <a:br/>
            <a:r>
              <a:t>să nu ne mai certăm.</a:t>
            </a:r>
            <a:br/>
            <a:r>
              <a:t>Învaţă-ne blândeţea Ta­-n</a:t>
            </a:r>
            <a:br/>
            <a:r>
              <a:t>privire s-o purtăm</a:t>
            </a:r>
            <a:br/>
            <a:r>
              <a:t>și-­nvaţă-ne, de dragul Tău,</a:t>
            </a:r>
            <a:br/>
            <a:r>
              <a:t>din suflet să iertăm.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Învaţă-ne în orice zi</a:t>
            </a:r>
            <a:br/>
            <a:r>
              <a:t>sfinţenia s­-o căutăm,</a:t>
            </a:r>
            <a:br/>
            <a:r>
              <a:t>pe buze şi în inimă-­adevărul</a:t>
            </a:r>
            <a:br/>
            <a:r>
              <a:t>să­-l păstrăm.</a:t>
            </a:r>
            <a:br/>
            <a:r>
              <a:t>Pe cei căzuţi cu dragoste</a:t>
            </a:r>
            <a:br/>
            <a:r>
              <a:t>şi har să-­i ridicăm,</a:t>
            </a:r>
            <a:br/>
            <a:r>
              <a:t>iar când ne­-nveţi şi ne vorbeşti</a:t>
            </a:r>
            <a:br/>
            <a:r>
              <a:t>cu drag să Te­-ascultăm.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Învaţă-ne, de dragul Tău,</a:t>
            </a:r>
            <a:br/>
            <a:r>
              <a:t>în unitate s­ă trăim</a:t>
            </a:r>
            <a:br/>
            <a:r>
              <a:t>și unul pentru celălalt</a:t>
            </a:r>
            <a:br/>
            <a:r>
              <a:t>în rugi să mijlocim.</a:t>
            </a:r>
            <a:br/>
            <a:r>
              <a:t>Din inimă, cu dragoste</a:t>
            </a:r>
            <a:br/>
            <a:r>
              <a:t>și fără păreri de rău</a:t>
            </a:r>
            <a:br/>
            <a:r>
              <a:t>să dăruim și tot ce facem</a:t>
            </a:r>
            <a:br/>
            <a:r>
              <a:t>să fie de dragul Tău.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