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Învață-mă mereu, păstrează-mă curat,</a:t>
            </a:r>
            <a:br/>
            <a:r>
              <a:t>Să merg pe drumul Tău slăvit și-nsângerat.</a:t>
            </a:r>
            <a:br/>
            <a:r>
              <a:t>Pentru Numele Tău Preasfânt,</a:t>
            </a:r>
            <a:br/>
            <a:r>
              <a:t>Învață-mă, învață-mă.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Învață-mă s-ascult al crucii Tale glas,</a:t>
            </a:r>
            <a:br/>
            <a:r>
              <a:t>În duh și-n adevăr condu-mi al rugii ceas.</a:t>
            </a:r>
            <a:br/>
            <a:r>
              <a:t>Pentru Numele Tău Preasfânt,</a:t>
            </a:r>
            <a:br/>
            <a:r>
              <a:t>Învață-mă, învață-mă.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Învață-mă să rabd privind la jertfa Ta,</a:t>
            </a:r>
            <a:br/>
            <a:r>
              <a:t>S-aștept răspunsul Tău chiar de-i ispita grea.</a:t>
            </a:r>
            <a:br/>
            <a:r>
              <a:t>Pentru Numele Tău Preasfânt,</a:t>
            </a:r>
            <a:br/>
            <a:r>
              <a:t>Învață-mă, învață-mă.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